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22"/>
  </p:notesMasterIdLst>
  <p:handoutMasterIdLst>
    <p:handoutMasterId r:id="rId23"/>
  </p:handoutMasterIdLst>
  <p:sldIdLst>
    <p:sldId id="818" r:id="rId5"/>
    <p:sldId id="822" r:id="rId6"/>
    <p:sldId id="852" r:id="rId7"/>
    <p:sldId id="843" r:id="rId8"/>
    <p:sldId id="853" r:id="rId9"/>
    <p:sldId id="824" r:id="rId10"/>
    <p:sldId id="845" r:id="rId11"/>
    <p:sldId id="860" r:id="rId12"/>
    <p:sldId id="827" r:id="rId13"/>
    <p:sldId id="828" r:id="rId14"/>
    <p:sldId id="829" r:id="rId15"/>
    <p:sldId id="854" r:id="rId16"/>
    <p:sldId id="859" r:id="rId17"/>
    <p:sldId id="861" r:id="rId18"/>
    <p:sldId id="856" r:id="rId19"/>
    <p:sldId id="858" r:id="rId20"/>
    <p:sldId id="85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" initials="j" lastIdx="1" clrIdx="0"/>
  <p:cmAuthor id="1" name="AGf" initials="AGF" lastIdx="7" clrIdx="1"/>
  <p:cmAuthor id="2" name="Teri Allgaier" initials="TM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14E"/>
    <a:srgbClr val="052F61"/>
    <a:srgbClr val="132D4D"/>
    <a:srgbClr val="112947"/>
    <a:srgbClr val="03202F"/>
    <a:srgbClr val="A6BBC5"/>
    <a:srgbClr val="C6D3D8"/>
    <a:srgbClr val="A6BBC7"/>
    <a:srgbClr val="5B7E92"/>
    <a:srgbClr val="61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1459" autoAdjust="0"/>
  </p:normalViewPr>
  <p:slideViewPr>
    <p:cSldViewPr>
      <p:cViewPr>
        <p:scale>
          <a:sx n="75" d="100"/>
          <a:sy n="75" d="100"/>
        </p:scale>
        <p:origin x="-146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DBF8F-256A-4A76-91C6-1B94717647B1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966F63-58E8-467D-8B46-D6324699805D}">
      <dgm:prSet phldrT="[Text]" custT="1"/>
      <dgm:spPr>
        <a:xfrm>
          <a:off x="1663530" y="308864"/>
          <a:ext cx="2346282" cy="2346282"/>
        </a:xfrm>
        <a:prstGeom prst="pieWedge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Banks</a:t>
          </a:r>
        </a:p>
      </dgm:t>
    </dgm:pt>
    <dgm:pt modelId="{6173B93F-3D2A-4F23-9D1B-1BC5654EA238}" type="parTrans" cxnId="{DF834985-EB12-434D-AF8B-13E849F6376F}">
      <dgm:prSet/>
      <dgm:spPr/>
      <dgm:t>
        <a:bodyPr/>
        <a:lstStyle/>
        <a:p>
          <a:endParaRPr lang="en-US"/>
        </a:p>
      </dgm:t>
    </dgm:pt>
    <dgm:pt modelId="{F034AAA5-6315-4721-A143-DB22F8BD8002}" type="sibTrans" cxnId="{DF834985-EB12-434D-AF8B-13E849F6376F}">
      <dgm:prSet/>
      <dgm:spPr/>
      <dgm:t>
        <a:bodyPr/>
        <a:lstStyle/>
        <a:p>
          <a:endParaRPr lang="en-US"/>
        </a:p>
      </dgm:t>
    </dgm:pt>
    <dgm:pt modelId="{E0E42931-1FCF-440B-BD95-76D36971F865}">
      <dgm:prSet phldrT="[Text]" custT="1"/>
      <dgm:spPr>
        <a:xfrm rot="5400000">
          <a:off x="4118186" y="308864"/>
          <a:ext cx="2346282" cy="2346282"/>
        </a:xfrm>
        <a:prstGeom prst="pieWedge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Card Networks</a:t>
          </a:r>
        </a:p>
      </dgm:t>
    </dgm:pt>
    <dgm:pt modelId="{D2962FDB-CDE5-4580-8AC6-A4689468F30A}" type="parTrans" cxnId="{07D76C8B-7A6A-4C40-B37C-2378B19FAD47}">
      <dgm:prSet/>
      <dgm:spPr/>
      <dgm:t>
        <a:bodyPr/>
        <a:lstStyle/>
        <a:p>
          <a:endParaRPr lang="en-US"/>
        </a:p>
      </dgm:t>
    </dgm:pt>
    <dgm:pt modelId="{2BE66171-CFFE-4F7D-A0A9-7A66B11B49B2}" type="sibTrans" cxnId="{07D76C8B-7A6A-4C40-B37C-2378B19FAD47}">
      <dgm:prSet/>
      <dgm:spPr/>
      <dgm:t>
        <a:bodyPr/>
        <a:lstStyle/>
        <a:p>
          <a:endParaRPr lang="en-US"/>
        </a:p>
      </dgm:t>
    </dgm:pt>
    <dgm:pt modelId="{8CDA5227-F5F3-49B7-AA49-C0B57D2E44E5}">
      <dgm:prSet phldrT="[Text]" custT="1"/>
      <dgm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5875" cap="rnd" cmpd="sng" algn="ctr">
          <a:solidFill>
            <a:srgbClr val="052F6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Data Aggregators</a:t>
          </a:r>
        </a:p>
      </dgm:t>
    </dgm:pt>
    <dgm:pt modelId="{96BE6BF3-ADC6-411A-9E21-58F77FFD3A4A}" type="parTrans" cxnId="{DC4D1334-18D5-49C9-86B7-24DA2F00C5A5}">
      <dgm:prSet/>
      <dgm:spPr/>
      <dgm:t>
        <a:bodyPr/>
        <a:lstStyle/>
        <a:p>
          <a:endParaRPr lang="en-US"/>
        </a:p>
      </dgm:t>
    </dgm:pt>
    <dgm:pt modelId="{BBCBE72E-38D3-4099-9BBD-89C30BAE31D0}" type="sibTrans" cxnId="{DC4D1334-18D5-49C9-86B7-24DA2F00C5A5}">
      <dgm:prSet/>
      <dgm:spPr/>
      <dgm:t>
        <a:bodyPr/>
        <a:lstStyle/>
        <a:p>
          <a:endParaRPr lang="en-US"/>
        </a:p>
      </dgm:t>
    </dgm:pt>
    <dgm:pt modelId="{D4D4ABA9-964F-4ABB-8C0B-2838AE4D08E9}">
      <dgm:prSet phldrT="[Text]" custT="1"/>
      <dgm:spPr>
        <a:xfrm rot="10800000">
          <a:off x="4118186" y="2763520"/>
          <a:ext cx="2346282" cy="2346282"/>
        </a:xfrm>
        <a:prstGeom prst="pieWedge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Federal Reserve</a:t>
          </a:r>
        </a:p>
      </dgm:t>
    </dgm:pt>
    <dgm:pt modelId="{B8111BCA-B3D0-4005-912C-59BE8A78C952}" type="parTrans" cxnId="{9A59E323-1165-469D-AA6F-46BC82F0FCAF}">
      <dgm:prSet/>
      <dgm:spPr/>
      <dgm:t>
        <a:bodyPr/>
        <a:lstStyle/>
        <a:p>
          <a:endParaRPr lang="en-US"/>
        </a:p>
      </dgm:t>
    </dgm:pt>
    <dgm:pt modelId="{EAE44079-C422-4885-B637-1D4FC35E9D03}" type="sibTrans" cxnId="{9A59E323-1165-469D-AA6F-46BC82F0FCAF}">
      <dgm:prSet/>
      <dgm:spPr/>
      <dgm:t>
        <a:bodyPr/>
        <a:lstStyle/>
        <a:p>
          <a:endParaRPr lang="en-US"/>
        </a:p>
      </dgm:t>
    </dgm:pt>
    <dgm:pt modelId="{21DEF643-771B-4D00-83A9-0351496C773D}">
      <dgm:prSet phldrT="[Text]" custT="1"/>
      <dgm:spPr>
        <a:xfrm>
          <a:off x="4909312" y="3684693"/>
          <a:ext cx="2676821" cy="1733973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5875" cap="rnd" cmpd="sng" algn="ctr">
          <a:solidFill>
            <a:srgbClr val="052F6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Telcos/</a:t>
          </a:r>
          <a:b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Mobile Networks</a:t>
          </a:r>
        </a:p>
      </dgm:t>
    </dgm:pt>
    <dgm:pt modelId="{1EAF443B-7704-4233-980F-84E842339904}" type="parTrans" cxnId="{DE187FBF-69E7-49EC-AE1B-5C48E972C41A}">
      <dgm:prSet/>
      <dgm:spPr/>
      <dgm:t>
        <a:bodyPr/>
        <a:lstStyle/>
        <a:p>
          <a:endParaRPr lang="en-US"/>
        </a:p>
      </dgm:t>
    </dgm:pt>
    <dgm:pt modelId="{81BDB744-385D-4BD9-969D-C31278AF94C1}" type="sibTrans" cxnId="{DE187FBF-69E7-49EC-AE1B-5C48E972C41A}">
      <dgm:prSet/>
      <dgm:spPr/>
      <dgm:t>
        <a:bodyPr/>
        <a:lstStyle/>
        <a:p>
          <a:endParaRPr lang="en-US"/>
        </a:p>
      </dgm:t>
    </dgm:pt>
    <dgm:pt modelId="{AA6C51B0-10AF-434C-B0EE-12F6D6123DF2}">
      <dgm:prSet phldrT="[Text]" custT="1"/>
      <dgm:spPr>
        <a:xfrm rot="16200000">
          <a:off x="1663530" y="2763520"/>
          <a:ext cx="2346282" cy="2346282"/>
        </a:xfrm>
        <a:prstGeom prst="pieWedge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Payment Networks</a:t>
          </a:r>
        </a:p>
      </dgm:t>
    </dgm:pt>
    <dgm:pt modelId="{510B234E-F97D-4765-9FB0-4581DD69798D}" type="parTrans" cxnId="{6D65B1F0-ED9A-4E8C-B50F-4AD65B7796D1}">
      <dgm:prSet/>
      <dgm:spPr/>
      <dgm:t>
        <a:bodyPr/>
        <a:lstStyle/>
        <a:p>
          <a:endParaRPr lang="en-US"/>
        </a:p>
      </dgm:t>
    </dgm:pt>
    <dgm:pt modelId="{ECA72C69-8356-4CD8-9587-3B2A445E989A}" type="sibTrans" cxnId="{6D65B1F0-ED9A-4E8C-B50F-4AD65B7796D1}">
      <dgm:prSet/>
      <dgm:spPr/>
      <dgm:t>
        <a:bodyPr/>
        <a:lstStyle/>
        <a:p>
          <a:endParaRPr lang="en-US"/>
        </a:p>
      </dgm:t>
    </dgm:pt>
    <dgm:pt modelId="{0FF29FF0-C6E0-4558-9A92-2389E3D3C0D3}">
      <dgm:prSet phldrT="[Text]" custT="1"/>
      <dgm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5875" cap="rnd" cmpd="sng" algn="ctr">
          <a:solidFill>
            <a:srgbClr val="052F6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Government Legislation/</a:t>
          </a:r>
          <a:b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Regulation</a:t>
          </a:r>
        </a:p>
      </dgm:t>
    </dgm:pt>
    <dgm:pt modelId="{F5CBDB9F-2A52-41D8-A078-1EEDCA4F1DE7}" type="parTrans" cxnId="{A30D9293-45DF-4DA7-8B12-C830CC78E888}">
      <dgm:prSet/>
      <dgm:spPr/>
      <dgm:t>
        <a:bodyPr/>
        <a:lstStyle/>
        <a:p>
          <a:endParaRPr lang="en-US"/>
        </a:p>
      </dgm:t>
    </dgm:pt>
    <dgm:pt modelId="{C6559083-C18B-472A-97D2-28ECAEA301F0}" type="sibTrans" cxnId="{A30D9293-45DF-4DA7-8B12-C830CC78E888}">
      <dgm:prSet/>
      <dgm:spPr/>
      <dgm:t>
        <a:bodyPr/>
        <a:lstStyle/>
        <a:p>
          <a:endParaRPr lang="en-US"/>
        </a:p>
      </dgm:t>
    </dgm:pt>
    <dgm:pt modelId="{843A1A03-D1F3-4D1C-84D5-2D7439A7B8F1}">
      <dgm:prSet phldrT="[Text]" custT="1"/>
      <dgm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5875" cap="rnd" cmpd="sng" algn="ctr">
          <a:solidFill>
            <a:srgbClr val="052F6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Fintechs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DDBD019-B039-4227-B675-E744017F579A}" type="sibTrans" cxnId="{4A5C3621-794D-4005-A4D8-8975CE45D369}">
      <dgm:prSet/>
      <dgm:spPr/>
      <dgm:t>
        <a:bodyPr/>
        <a:lstStyle/>
        <a:p>
          <a:endParaRPr lang="en-US"/>
        </a:p>
      </dgm:t>
    </dgm:pt>
    <dgm:pt modelId="{301BC19B-4834-4A8E-B698-2DB2BF1070AE}" type="parTrans" cxnId="{4A5C3621-794D-4005-A4D8-8975CE45D369}">
      <dgm:prSet/>
      <dgm:spPr/>
      <dgm:t>
        <a:bodyPr/>
        <a:lstStyle/>
        <a:p>
          <a:endParaRPr lang="en-US"/>
        </a:p>
      </dgm:t>
    </dgm:pt>
    <dgm:pt modelId="{710DE490-37DB-4B1C-BB27-6E20BA852860}">
      <dgm:prSet phldrT="[Text]" custT="1"/>
      <dgm:spPr>
        <a:xfrm>
          <a:off x="541866" y="0"/>
          <a:ext cx="2676821" cy="1733973"/>
        </a:xfrm>
        <a:solidFill>
          <a:schemeClr val="bg1">
            <a:lumMod val="75000"/>
            <a:alpha val="90000"/>
          </a:schemeClr>
        </a:solidFill>
        <a:ln w="15875" cap="rnd" cmpd="sng" algn="ctr">
          <a:solidFill>
            <a:srgbClr val="052F6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Blockchain Developers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741EA93A-1200-4C43-9F69-D4FABB450221}" type="parTrans" cxnId="{DC85D799-DD14-4427-9251-3F84D1B9EC00}">
      <dgm:prSet/>
      <dgm:spPr/>
      <dgm:t>
        <a:bodyPr/>
        <a:lstStyle/>
        <a:p>
          <a:endParaRPr lang="en-US"/>
        </a:p>
      </dgm:t>
    </dgm:pt>
    <dgm:pt modelId="{B6D26B3B-8695-4575-859C-26F092A9FBC3}" type="sibTrans" cxnId="{DC85D799-DD14-4427-9251-3F84D1B9EC00}">
      <dgm:prSet/>
      <dgm:spPr/>
      <dgm:t>
        <a:bodyPr/>
        <a:lstStyle/>
        <a:p>
          <a:endParaRPr lang="en-US"/>
        </a:p>
      </dgm:t>
    </dgm:pt>
    <dgm:pt modelId="{C7E1F5C9-DE86-4A9D-BA0E-E67F2B8FFC2E}" type="pres">
      <dgm:prSet presAssocID="{DD2DBF8F-256A-4A76-91C6-1B94717647B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FCDC40-2D37-4BEF-8595-75A0DAD9FA65}" type="pres">
      <dgm:prSet presAssocID="{DD2DBF8F-256A-4A76-91C6-1B94717647B1}" presName="children" presStyleCnt="0"/>
      <dgm:spPr/>
    </dgm:pt>
    <dgm:pt modelId="{E513C7F5-1DAC-49CE-A224-FE76D7666EB2}" type="pres">
      <dgm:prSet presAssocID="{DD2DBF8F-256A-4A76-91C6-1B94717647B1}" presName="child1group" presStyleCnt="0"/>
      <dgm:spPr/>
    </dgm:pt>
    <dgm:pt modelId="{C0A438B2-55E5-4812-AFD3-0097AF7D0E61}" type="pres">
      <dgm:prSet presAssocID="{DD2DBF8F-256A-4A76-91C6-1B94717647B1}" presName="child1" presStyleLbl="bgAcc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AF183CC-494A-4A7B-8CB3-EB2FF8AD928B}" type="pres">
      <dgm:prSet presAssocID="{DD2DBF8F-256A-4A76-91C6-1B94717647B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88126-A2AC-4A8A-BC5E-CF51689DCDE5}" type="pres">
      <dgm:prSet presAssocID="{DD2DBF8F-256A-4A76-91C6-1B94717647B1}" presName="child2group" presStyleCnt="0"/>
      <dgm:spPr/>
    </dgm:pt>
    <dgm:pt modelId="{8E525506-13B6-416E-9F68-7A1CF4EA6FE9}" type="pres">
      <dgm:prSet presAssocID="{DD2DBF8F-256A-4A76-91C6-1B94717647B1}" presName="child2" presStyleLbl="bgAcc1" presStyleIdx="1" presStyleCnt="4"/>
      <dgm:spPr/>
      <dgm:t>
        <a:bodyPr/>
        <a:lstStyle/>
        <a:p>
          <a:endParaRPr lang="en-US"/>
        </a:p>
      </dgm:t>
    </dgm:pt>
    <dgm:pt modelId="{3405AAAA-A3D3-4CA8-ABF2-BBB60E944644}" type="pres">
      <dgm:prSet presAssocID="{DD2DBF8F-256A-4A76-91C6-1B94717647B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54800-7BA1-4484-A497-9FE2F1AEE2DF}" type="pres">
      <dgm:prSet presAssocID="{DD2DBF8F-256A-4A76-91C6-1B94717647B1}" presName="child3group" presStyleCnt="0"/>
      <dgm:spPr/>
    </dgm:pt>
    <dgm:pt modelId="{FE5DE0D1-7180-41CA-840A-CCFDD1EF2667}" type="pres">
      <dgm:prSet presAssocID="{DD2DBF8F-256A-4A76-91C6-1B94717647B1}" presName="child3" presStyleLbl="bgAcc1" presStyleIdx="2" presStyleCnt="4"/>
      <dgm:spPr/>
      <dgm:t>
        <a:bodyPr/>
        <a:lstStyle/>
        <a:p>
          <a:endParaRPr lang="en-US"/>
        </a:p>
      </dgm:t>
    </dgm:pt>
    <dgm:pt modelId="{EA32517F-78BF-4404-8D8C-002EDA07F640}" type="pres">
      <dgm:prSet presAssocID="{DD2DBF8F-256A-4A76-91C6-1B94717647B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E39F2-53B5-4468-9279-9766B761B04A}" type="pres">
      <dgm:prSet presAssocID="{DD2DBF8F-256A-4A76-91C6-1B94717647B1}" presName="child4group" presStyleCnt="0"/>
      <dgm:spPr/>
    </dgm:pt>
    <dgm:pt modelId="{9EF142CD-3C85-43A3-BC9A-F7B42ACD649D}" type="pres">
      <dgm:prSet presAssocID="{DD2DBF8F-256A-4A76-91C6-1B94717647B1}" presName="child4" presStyleLbl="bgAcc1" presStyleIdx="3" presStyleCnt="4"/>
      <dgm:spPr/>
      <dgm:t>
        <a:bodyPr/>
        <a:lstStyle/>
        <a:p>
          <a:endParaRPr lang="en-US"/>
        </a:p>
      </dgm:t>
    </dgm:pt>
    <dgm:pt modelId="{7980F527-F4EA-4A2A-870B-830562914858}" type="pres">
      <dgm:prSet presAssocID="{DD2DBF8F-256A-4A76-91C6-1B94717647B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2735D-B315-45F1-B16B-F3C2EAE55767}" type="pres">
      <dgm:prSet presAssocID="{DD2DBF8F-256A-4A76-91C6-1B94717647B1}" presName="childPlaceholder" presStyleCnt="0"/>
      <dgm:spPr/>
    </dgm:pt>
    <dgm:pt modelId="{F73C5919-6AA1-4E52-9A18-1E3D837827AC}" type="pres">
      <dgm:prSet presAssocID="{DD2DBF8F-256A-4A76-91C6-1B94717647B1}" presName="circle" presStyleCnt="0"/>
      <dgm:spPr/>
    </dgm:pt>
    <dgm:pt modelId="{30A7628E-35FA-481F-ABE7-FAC0DFEA81B9}" type="pres">
      <dgm:prSet presAssocID="{DD2DBF8F-256A-4A76-91C6-1B94717647B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67E4D-0679-4CA3-8BB1-2B08D989AC7C}" type="pres">
      <dgm:prSet presAssocID="{DD2DBF8F-256A-4A76-91C6-1B94717647B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EE494-E253-43AB-9C87-8F58FB6370AD}" type="pres">
      <dgm:prSet presAssocID="{DD2DBF8F-256A-4A76-91C6-1B94717647B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E3450-03A5-44BF-B51F-D72E9D504FA0}" type="pres">
      <dgm:prSet presAssocID="{DD2DBF8F-256A-4A76-91C6-1B94717647B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737D8-6E8A-4194-9EDE-E6ADA246A16A}" type="pres">
      <dgm:prSet presAssocID="{DD2DBF8F-256A-4A76-91C6-1B94717647B1}" presName="quadrantPlaceholder" presStyleCnt="0"/>
      <dgm:spPr/>
    </dgm:pt>
    <dgm:pt modelId="{30C6824A-249E-40C7-B9BB-3A8DDC69D542}" type="pres">
      <dgm:prSet presAssocID="{DD2DBF8F-256A-4A76-91C6-1B94717647B1}" presName="center1" presStyleLbl="fgShp" presStyleIdx="0" presStyleCnt="2"/>
      <dgm:spPr>
        <a:xfrm>
          <a:off x="3658954" y="2221653"/>
          <a:ext cx="810090" cy="704426"/>
        </a:xfrm>
        <a:prstGeom prst="circularArrow">
          <a:avLst/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B216A04-BE4F-4E26-8213-EA57F3C14971}" type="pres">
      <dgm:prSet presAssocID="{DD2DBF8F-256A-4A76-91C6-1B94717647B1}" presName="center2" presStyleLbl="fgShp" presStyleIdx="1" presStyleCnt="2"/>
      <dgm:spPr>
        <a:xfrm rot="10800000">
          <a:off x="3658954" y="2492586"/>
          <a:ext cx="810090" cy="704426"/>
        </a:xfrm>
        <a:prstGeom prst="circularArrow">
          <a:avLst/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BF0819B2-4C97-4585-A690-17B3DE29257C}" type="presOf" srcId="{0FF29FF0-C6E0-4558-9A92-2389E3D3C0D3}" destId="{9EF142CD-3C85-43A3-BC9A-F7B42ACD649D}" srcOrd="0" destOrd="0" presId="urn:microsoft.com/office/officeart/2005/8/layout/cycle4"/>
    <dgm:cxn modelId="{BDFD9F79-5D80-478D-8350-E4EADB793C9D}" type="presOf" srcId="{843A1A03-D1F3-4D1C-84D5-2D7439A7B8F1}" destId="{1AF183CC-494A-4A7B-8CB3-EB2FF8AD928B}" srcOrd="1" destOrd="0" presId="urn:microsoft.com/office/officeart/2005/8/layout/cycle4"/>
    <dgm:cxn modelId="{C819E927-8D20-4BCF-B038-62D1E59AF5F6}" type="presOf" srcId="{710DE490-37DB-4B1C-BB27-6E20BA852860}" destId="{1AF183CC-494A-4A7B-8CB3-EB2FF8AD928B}" srcOrd="1" destOrd="1" presId="urn:microsoft.com/office/officeart/2005/8/layout/cycle4"/>
    <dgm:cxn modelId="{07D76C8B-7A6A-4C40-B37C-2378B19FAD47}" srcId="{DD2DBF8F-256A-4A76-91C6-1B94717647B1}" destId="{E0E42931-1FCF-440B-BD95-76D36971F865}" srcOrd="1" destOrd="0" parTransId="{D2962FDB-CDE5-4580-8AC6-A4689468F30A}" sibTransId="{2BE66171-CFFE-4F7D-A0A9-7A66B11B49B2}"/>
    <dgm:cxn modelId="{A30D9293-45DF-4DA7-8B12-C830CC78E888}" srcId="{AA6C51B0-10AF-434C-B0EE-12F6D6123DF2}" destId="{0FF29FF0-C6E0-4558-9A92-2389E3D3C0D3}" srcOrd="0" destOrd="0" parTransId="{F5CBDB9F-2A52-41D8-A078-1EEDCA4F1DE7}" sibTransId="{C6559083-C18B-472A-97D2-28ECAEA301F0}"/>
    <dgm:cxn modelId="{C9083E96-245F-4D93-B554-607BC62BC4FD}" type="presOf" srcId="{0FF29FF0-C6E0-4558-9A92-2389E3D3C0D3}" destId="{7980F527-F4EA-4A2A-870B-830562914858}" srcOrd="1" destOrd="0" presId="urn:microsoft.com/office/officeart/2005/8/layout/cycle4"/>
    <dgm:cxn modelId="{DC4D1334-18D5-49C9-86B7-24DA2F00C5A5}" srcId="{E0E42931-1FCF-440B-BD95-76D36971F865}" destId="{8CDA5227-F5F3-49B7-AA49-C0B57D2E44E5}" srcOrd="0" destOrd="0" parTransId="{96BE6BF3-ADC6-411A-9E21-58F77FFD3A4A}" sibTransId="{BBCBE72E-38D3-4099-9BBD-89C30BAE31D0}"/>
    <dgm:cxn modelId="{319C9CF1-EFA7-4E9B-9884-E266AEF563C6}" type="presOf" srcId="{AA6C51B0-10AF-434C-B0EE-12F6D6123DF2}" destId="{93AE3450-03A5-44BF-B51F-D72E9D504FA0}" srcOrd="0" destOrd="0" presId="urn:microsoft.com/office/officeart/2005/8/layout/cycle4"/>
    <dgm:cxn modelId="{4A5C3621-794D-4005-A4D8-8975CE45D369}" srcId="{D6966F63-58E8-467D-8B46-D6324699805D}" destId="{843A1A03-D1F3-4D1C-84D5-2D7439A7B8F1}" srcOrd="0" destOrd="0" parTransId="{301BC19B-4834-4A8E-B698-2DB2BF1070AE}" sibTransId="{4DDBD019-B039-4227-B675-E744017F579A}"/>
    <dgm:cxn modelId="{4581524A-D478-47B6-80C9-1B238DD0E21F}" type="presOf" srcId="{21DEF643-771B-4D00-83A9-0351496C773D}" destId="{FE5DE0D1-7180-41CA-840A-CCFDD1EF2667}" srcOrd="0" destOrd="0" presId="urn:microsoft.com/office/officeart/2005/8/layout/cycle4"/>
    <dgm:cxn modelId="{341C423F-6A8B-4EB9-AA58-B99B0528B1B2}" type="presOf" srcId="{DD2DBF8F-256A-4A76-91C6-1B94717647B1}" destId="{C7E1F5C9-DE86-4A9D-BA0E-E67F2B8FFC2E}" srcOrd="0" destOrd="0" presId="urn:microsoft.com/office/officeart/2005/8/layout/cycle4"/>
    <dgm:cxn modelId="{9A59E323-1165-469D-AA6F-46BC82F0FCAF}" srcId="{DD2DBF8F-256A-4A76-91C6-1B94717647B1}" destId="{D4D4ABA9-964F-4ABB-8C0B-2838AE4D08E9}" srcOrd="2" destOrd="0" parTransId="{B8111BCA-B3D0-4005-912C-59BE8A78C952}" sibTransId="{EAE44079-C422-4885-B637-1D4FC35E9D03}"/>
    <dgm:cxn modelId="{9462BF3D-5B93-4BEF-9B1F-BD6E9BA87E69}" type="presOf" srcId="{D6966F63-58E8-467D-8B46-D6324699805D}" destId="{30A7628E-35FA-481F-ABE7-FAC0DFEA81B9}" srcOrd="0" destOrd="0" presId="urn:microsoft.com/office/officeart/2005/8/layout/cycle4"/>
    <dgm:cxn modelId="{0828265F-C649-41B6-9848-D4F6D61FB481}" type="presOf" srcId="{E0E42931-1FCF-440B-BD95-76D36971F865}" destId="{1F967E4D-0679-4CA3-8BB1-2B08D989AC7C}" srcOrd="0" destOrd="0" presId="urn:microsoft.com/office/officeart/2005/8/layout/cycle4"/>
    <dgm:cxn modelId="{96E7F8DC-EDF7-44BE-BE39-5E49C36D8647}" type="presOf" srcId="{843A1A03-D1F3-4D1C-84D5-2D7439A7B8F1}" destId="{C0A438B2-55E5-4812-AFD3-0097AF7D0E61}" srcOrd="0" destOrd="0" presId="urn:microsoft.com/office/officeart/2005/8/layout/cycle4"/>
    <dgm:cxn modelId="{D5129B8D-EA8D-4138-8A39-B35EE9F66EC0}" type="presOf" srcId="{21DEF643-771B-4D00-83A9-0351496C773D}" destId="{EA32517F-78BF-4404-8D8C-002EDA07F640}" srcOrd="1" destOrd="0" presId="urn:microsoft.com/office/officeart/2005/8/layout/cycle4"/>
    <dgm:cxn modelId="{5CE7D95C-D4F3-447C-896D-A274CA70CE41}" type="presOf" srcId="{8CDA5227-F5F3-49B7-AA49-C0B57D2E44E5}" destId="{8E525506-13B6-416E-9F68-7A1CF4EA6FE9}" srcOrd="0" destOrd="0" presId="urn:microsoft.com/office/officeart/2005/8/layout/cycle4"/>
    <dgm:cxn modelId="{DC85D799-DD14-4427-9251-3F84D1B9EC00}" srcId="{D6966F63-58E8-467D-8B46-D6324699805D}" destId="{710DE490-37DB-4B1C-BB27-6E20BA852860}" srcOrd="1" destOrd="0" parTransId="{741EA93A-1200-4C43-9F69-D4FABB450221}" sibTransId="{B6D26B3B-8695-4575-859C-26F092A9FBC3}"/>
    <dgm:cxn modelId="{0165337C-CF6B-4B6E-BE7D-91E76F89AF88}" type="presOf" srcId="{8CDA5227-F5F3-49B7-AA49-C0B57D2E44E5}" destId="{3405AAAA-A3D3-4CA8-ABF2-BBB60E944644}" srcOrd="1" destOrd="0" presId="urn:microsoft.com/office/officeart/2005/8/layout/cycle4"/>
    <dgm:cxn modelId="{DF834985-EB12-434D-AF8B-13E849F6376F}" srcId="{DD2DBF8F-256A-4A76-91C6-1B94717647B1}" destId="{D6966F63-58E8-467D-8B46-D6324699805D}" srcOrd="0" destOrd="0" parTransId="{6173B93F-3D2A-4F23-9D1B-1BC5654EA238}" sibTransId="{F034AAA5-6315-4721-A143-DB22F8BD8002}"/>
    <dgm:cxn modelId="{737230D9-AEAC-47B4-BA98-E531332289B6}" type="presOf" srcId="{D4D4ABA9-964F-4ABB-8C0B-2838AE4D08E9}" destId="{162EE494-E253-43AB-9C87-8F58FB6370AD}" srcOrd="0" destOrd="0" presId="urn:microsoft.com/office/officeart/2005/8/layout/cycle4"/>
    <dgm:cxn modelId="{6D65B1F0-ED9A-4E8C-B50F-4AD65B7796D1}" srcId="{DD2DBF8F-256A-4A76-91C6-1B94717647B1}" destId="{AA6C51B0-10AF-434C-B0EE-12F6D6123DF2}" srcOrd="3" destOrd="0" parTransId="{510B234E-F97D-4765-9FB0-4581DD69798D}" sibTransId="{ECA72C69-8356-4CD8-9587-3B2A445E989A}"/>
    <dgm:cxn modelId="{D0EB1DF8-0AC6-461D-9A81-36D22A342629}" type="presOf" srcId="{710DE490-37DB-4B1C-BB27-6E20BA852860}" destId="{C0A438B2-55E5-4812-AFD3-0097AF7D0E61}" srcOrd="0" destOrd="1" presId="urn:microsoft.com/office/officeart/2005/8/layout/cycle4"/>
    <dgm:cxn modelId="{DE187FBF-69E7-49EC-AE1B-5C48E972C41A}" srcId="{D4D4ABA9-964F-4ABB-8C0B-2838AE4D08E9}" destId="{21DEF643-771B-4D00-83A9-0351496C773D}" srcOrd="0" destOrd="0" parTransId="{1EAF443B-7704-4233-980F-84E842339904}" sibTransId="{81BDB744-385D-4BD9-969D-C31278AF94C1}"/>
    <dgm:cxn modelId="{54D8B55B-FFBB-4A42-9F85-E73418365659}" type="presParOf" srcId="{C7E1F5C9-DE86-4A9D-BA0E-E67F2B8FFC2E}" destId="{BAFCDC40-2D37-4BEF-8595-75A0DAD9FA65}" srcOrd="0" destOrd="0" presId="urn:microsoft.com/office/officeart/2005/8/layout/cycle4"/>
    <dgm:cxn modelId="{8B8A96E9-523E-4440-B266-6EE995A7F2D7}" type="presParOf" srcId="{BAFCDC40-2D37-4BEF-8595-75A0DAD9FA65}" destId="{E513C7F5-1DAC-49CE-A224-FE76D7666EB2}" srcOrd="0" destOrd="0" presId="urn:microsoft.com/office/officeart/2005/8/layout/cycle4"/>
    <dgm:cxn modelId="{B63602F0-01F2-454C-A956-A50C93581F09}" type="presParOf" srcId="{E513C7F5-1DAC-49CE-A224-FE76D7666EB2}" destId="{C0A438B2-55E5-4812-AFD3-0097AF7D0E61}" srcOrd="0" destOrd="0" presId="urn:microsoft.com/office/officeart/2005/8/layout/cycle4"/>
    <dgm:cxn modelId="{7F940402-CAD0-4E08-BE8C-E609F10F2E52}" type="presParOf" srcId="{E513C7F5-1DAC-49CE-A224-FE76D7666EB2}" destId="{1AF183CC-494A-4A7B-8CB3-EB2FF8AD928B}" srcOrd="1" destOrd="0" presId="urn:microsoft.com/office/officeart/2005/8/layout/cycle4"/>
    <dgm:cxn modelId="{5F368439-7C9E-444E-A063-18870C2534E9}" type="presParOf" srcId="{BAFCDC40-2D37-4BEF-8595-75A0DAD9FA65}" destId="{56388126-A2AC-4A8A-BC5E-CF51689DCDE5}" srcOrd="1" destOrd="0" presId="urn:microsoft.com/office/officeart/2005/8/layout/cycle4"/>
    <dgm:cxn modelId="{534DA281-AEB4-42C4-8F9E-E516E346E6C1}" type="presParOf" srcId="{56388126-A2AC-4A8A-BC5E-CF51689DCDE5}" destId="{8E525506-13B6-416E-9F68-7A1CF4EA6FE9}" srcOrd="0" destOrd="0" presId="urn:microsoft.com/office/officeart/2005/8/layout/cycle4"/>
    <dgm:cxn modelId="{1EC9390E-9418-47C8-8AAA-400D915937C9}" type="presParOf" srcId="{56388126-A2AC-4A8A-BC5E-CF51689DCDE5}" destId="{3405AAAA-A3D3-4CA8-ABF2-BBB60E944644}" srcOrd="1" destOrd="0" presId="urn:microsoft.com/office/officeart/2005/8/layout/cycle4"/>
    <dgm:cxn modelId="{5D57A1B5-8468-4CE0-89F5-C2DA42B9A2E4}" type="presParOf" srcId="{BAFCDC40-2D37-4BEF-8595-75A0DAD9FA65}" destId="{D4954800-7BA1-4484-A497-9FE2F1AEE2DF}" srcOrd="2" destOrd="0" presId="urn:microsoft.com/office/officeart/2005/8/layout/cycle4"/>
    <dgm:cxn modelId="{6AC4D5E8-4E07-4040-987D-2205BC05793F}" type="presParOf" srcId="{D4954800-7BA1-4484-A497-9FE2F1AEE2DF}" destId="{FE5DE0D1-7180-41CA-840A-CCFDD1EF2667}" srcOrd="0" destOrd="0" presId="urn:microsoft.com/office/officeart/2005/8/layout/cycle4"/>
    <dgm:cxn modelId="{68AE9069-8FB4-402D-87CC-16E8493FA8AB}" type="presParOf" srcId="{D4954800-7BA1-4484-A497-9FE2F1AEE2DF}" destId="{EA32517F-78BF-4404-8D8C-002EDA07F640}" srcOrd="1" destOrd="0" presId="urn:microsoft.com/office/officeart/2005/8/layout/cycle4"/>
    <dgm:cxn modelId="{90D12BE1-AABE-4E4C-8284-9E9FB177D49F}" type="presParOf" srcId="{BAFCDC40-2D37-4BEF-8595-75A0DAD9FA65}" destId="{259E39F2-53B5-4468-9279-9766B761B04A}" srcOrd="3" destOrd="0" presId="urn:microsoft.com/office/officeart/2005/8/layout/cycle4"/>
    <dgm:cxn modelId="{2EEE914B-29B0-4DDC-B0E2-85C3BF951E6F}" type="presParOf" srcId="{259E39F2-53B5-4468-9279-9766B761B04A}" destId="{9EF142CD-3C85-43A3-BC9A-F7B42ACD649D}" srcOrd="0" destOrd="0" presId="urn:microsoft.com/office/officeart/2005/8/layout/cycle4"/>
    <dgm:cxn modelId="{DDAEBD5F-C449-475B-B9EE-2CDB35CD55A3}" type="presParOf" srcId="{259E39F2-53B5-4468-9279-9766B761B04A}" destId="{7980F527-F4EA-4A2A-870B-830562914858}" srcOrd="1" destOrd="0" presId="urn:microsoft.com/office/officeart/2005/8/layout/cycle4"/>
    <dgm:cxn modelId="{5E36FF8E-EA00-4375-8C31-A8F67E45B57B}" type="presParOf" srcId="{BAFCDC40-2D37-4BEF-8595-75A0DAD9FA65}" destId="{C792735D-B315-45F1-B16B-F3C2EAE55767}" srcOrd="4" destOrd="0" presId="urn:microsoft.com/office/officeart/2005/8/layout/cycle4"/>
    <dgm:cxn modelId="{81E43359-F9C0-41E4-B1E7-D38BCACE705B}" type="presParOf" srcId="{C7E1F5C9-DE86-4A9D-BA0E-E67F2B8FFC2E}" destId="{F73C5919-6AA1-4E52-9A18-1E3D837827AC}" srcOrd="1" destOrd="0" presId="urn:microsoft.com/office/officeart/2005/8/layout/cycle4"/>
    <dgm:cxn modelId="{7108F820-BED9-4E95-99A0-9908675E8B56}" type="presParOf" srcId="{F73C5919-6AA1-4E52-9A18-1E3D837827AC}" destId="{30A7628E-35FA-481F-ABE7-FAC0DFEA81B9}" srcOrd="0" destOrd="0" presId="urn:microsoft.com/office/officeart/2005/8/layout/cycle4"/>
    <dgm:cxn modelId="{703A2DBF-48EF-4D84-BB9A-3D8367A21FB5}" type="presParOf" srcId="{F73C5919-6AA1-4E52-9A18-1E3D837827AC}" destId="{1F967E4D-0679-4CA3-8BB1-2B08D989AC7C}" srcOrd="1" destOrd="0" presId="urn:microsoft.com/office/officeart/2005/8/layout/cycle4"/>
    <dgm:cxn modelId="{76778035-B868-4056-910B-9E49D6EE1057}" type="presParOf" srcId="{F73C5919-6AA1-4E52-9A18-1E3D837827AC}" destId="{162EE494-E253-43AB-9C87-8F58FB6370AD}" srcOrd="2" destOrd="0" presId="urn:microsoft.com/office/officeart/2005/8/layout/cycle4"/>
    <dgm:cxn modelId="{E06B0650-D334-4447-8BE4-B2996BC51FE7}" type="presParOf" srcId="{F73C5919-6AA1-4E52-9A18-1E3D837827AC}" destId="{93AE3450-03A5-44BF-B51F-D72E9D504FA0}" srcOrd="3" destOrd="0" presId="urn:microsoft.com/office/officeart/2005/8/layout/cycle4"/>
    <dgm:cxn modelId="{BDE06AA2-DA24-499A-80DF-6A1893A131FF}" type="presParOf" srcId="{F73C5919-6AA1-4E52-9A18-1E3D837827AC}" destId="{D19737D8-6E8A-4194-9EDE-E6ADA246A16A}" srcOrd="4" destOrd="0" presId="urn:microsoft.com/office/officeart/2005/8/layout/cycle4"/>
    <dgm:cxn modelId="{2BD3B857-F592-4805-9168-73B61B68896E}" type="presParOf" srcId="{C7E1F5C9-DE86-4A9D-BA0E-E67F2B8FFC2E}" destId="{30C6824A-249E-40C7-B9BB-3A8DDC69D542}" srcOrd="2" destOrd="0" presId="urn:microsoft.com/office/officeart/2005/8/layout/cycle4"/>
    <dgm:cxn modelId="{EF4E5154-4F24-4BA9-9E98-CD268CF2BFD5}" type="presParOf" srcId="{C7E1F5C9-DE86-4A9D-BA0E-E67F2B8FFC2E}" destId="{0B216A04-BE4F-4E26-8213-EA57F3C1497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08332-11C5-4507-A8C7-353DB844087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F64F79-2C98-4AB0-A02F-53EAD0881201}">
      <dgm:prSet phldrT="[Text]" custT="1"/>
      <dgm:spPr>
        <a:xfrm>
          <a:off x="2303389" y="1739816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Bill </a:t>
          </a:r>
        </a:p>
        <a:p>
          <a:r>
            <a:rPr lang="en-US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Payments</a:t>
          </a:r>
        </a:p>
      </dgm:t>
    </dgm:pt>
    <dgm:pt modelId="{86325285-0D9A-4D99-8460-4D17B3FB9A3A}" type="parTrans" cxnId="{CBF21C46-068E-4C37-A84F-F3641AD121FF}">
      <dgm:prSet/>
      <dgm:spPr/>
      <dgm:t>
        <a:bodyPr/>
        <a:lstStyle/>
        <a:p>
          <a:endParaRPr lang="en-US"/>
        </a:p>
      </dgm:t>
    </dgm:pt>
    <dgm:pt modelId="{88EFC4D8-F4D7-47DC-B43F-F123181D421C}" type="sibTrans" cxnId="{CBF21C46-068E-4C37-A84F-F3641AD121FF}">
      <dgm:prSet/>
      <dgm:spPr/>
      <dgm:t>
        <a:bodyPr/>
        <a:lstStyle/>
        <a:p>
          <a:endParaRPr lang="en-US"/>
        </a:p>
      </dgm:t>
    </dgm:pt>
    <dgm:pt modelId="{437CD128-E7BA-43D4-8F1E-20CE21BEDEF8}">
      <dgm:prSet phldrT="[Text]" custT="1"/>
      <dgm:spPr>
        <a:xfrm>
          <a:off x="2549248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Payment Technologies (e.g. Contactless, ApplePay)</a:t>
          </a:r>
        </a:p>
      </dgm:t>
    </dgm:pt>
    <dgm:pt modelId="{636659B9-2EFB-45CC-B362-585E3288A0DD}" type="parTrans" cxnId="{D3D43B7C-3623-4ADD-869A-CECB2DE1FF0A}">
      <dgm:prSet/>
      <dgm:spPr/>
      <dgm:t>
        <a:bodyPr/>
        <a:lstStyle/>
        <a:p>
          <a:endParaRPr lang="en-US"/>
        </a:p>
      </dgm:t>
    </dgm:pt>
    <dgm:pt modelId="{9804ABC5-005E-4A0F-BCAC-3C9F0D1D4DDC}" type="sibTrans" cxnId="{D3D43B7C-3623-4ADD-869A-CECB2DE1FF0A}">
      <dgm:prSet/>
      <dgm:spPr/>
      <dgm:t>
        <a:bodyPr/>
        <a:lstStyle/>
        <a:p>
          <a:endParaRPr lang="en-US"/>
        </a:p>
      </dgm:t>
    </dgm:pt>
    <dgm:pt modelId="{45A9E249-E194-40EE-BB15-9724FB74BB4F}">
      <dgm:prSet phldrT="[Text]" custT="1"/>
      <dgm:spPr>
        <a:xfrm>
          <a:off x="4219134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3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Cryptocurrency (e.g. </a:t>
          </a:r>
          <a:r>
            <a:rPr lang="en-US" sz="13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Bitcoin, </a:t>
          </a:r>
          <a:r>
            <a:rPr lang="en-US" sz="1300" dirty="0" err="1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Etherium</a:t>
          </a:r>
          <a:r>
            <a:rPr lang="en-US" sz="13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Ripple)</a:t>
          </a:r>
          <a:endParaRPr lang="en-US" sz="13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F1ED336-F0C4-4227-B109-650260E80C0C}" type="parTrans" cxnId="{85251D5A-3C9E-438E-97FC-BBFEE9AD9117}">
      <dgm:prSet/>
      <dgm:spPr/>
      <dgm:t>
        <a:bodyPr/>
        <a:lstStyle/>
        <a:p>
          <a:endParaRPr lang="en-US"/>
        </a:p>
      </dgm:t>
    </dgm:pt>
    <dgm:pt modelId="{1BAA24CB-3BEF-43A7-B72E-58F60B373646}" type="sibTrans" cxnId="{85251D5A-3C9E-438E-97FC-BBFEE9AD9117}">
      <dgm:prSet/>
      <dgm:spPr/>
      <dgm:t>
        <a:bodyPr/>
        <a:lstStyle/>
        <a:p>
          <a:endParaRPr lang="en-US"/>
        </a:p>
      </dgm:t>
    </dgm:pt>
    <dgm:pt modelId="{6677686D-C8F1-49F3-9140-9278651BF2B9}">
      <dgm:prSet phldrT="[Text]" custT="1"/>
      <dgm:spPr>
        <a:xfrm>
          <a:off x="4219134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Consumer online Investment Platforms (e.g. Nutmeg, eToro)</a:t>
          </a:r>
        </a:p>
      </dgm:t>
    </dgm:pt>
    <dgm:pt modelId="{5D76BBE7-DEE6-4E46-BB7D-503833CFC68A}" type="parTrans" cxnId="{A83A6D71-0120-4D00-9501-57129E961C82}">
      <dgm:prSet/>
      <dgm:spPr/>
      <dgm:t>
        <a:bodyPr/>
        <a:lstStyle/>
        <a:p>
          <a:endParaRPr lang="en-US"/>
        </a:p>
      </dgm:t>
    </dgm:pt>
    <dgm:pt modelId="{12E35A9F-70FF-4882-93DB-25D19B5171FA}" type="sibTrans" cxnId="{A83A6D71-0120-4D00-9501-57129E961C82}">
      <dgm:prSet/>
      <dgm:spPr/>
      <dgm:t>
        <a:bodyPr/>
        <a:lstStyle/>
        <a:p>
          <a:endParaRPr lang="en-US"/>
        </a:p>
      </dgm:t>
    </dgm:pt>
    <dgm:pt modelId="{D13E8A3F-C209-4878-AC51-55348417CFA7}">
      <dgm:prSet phldrT="[Text]" custT="1"/>
      <dgm:spPr>
        <a:xfrm>
          <a:off x="2549248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Credit Scoring (e.g. </a:t>
          </a:r>
          <a:r>
            <a:rPr lang="en-US" sz="1400" dirty="0" err="1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ClearSource</a:t>
          </a:r>
          <a:r>
            <a:rPr lang="en-US" sz="14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FICO, TransUnion)</a:t>
          </a:r>
          <a:endParaRPr lang="en-US" sz="14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55B6442F-BFB8-42C2-A4E9-776E5311FED0}" type="parTrans" cxnId="{F4940EAF-59D2-4940-ACDF-43EC989C8823}">
      <dgm:prSet/>
      <dgm:spPr/>
      <dgm:t>
        <a:bodyPr/>
        <a:lstStyle/>
        <a:p>
          <a:endParaRPr lang="en-US"/>
        </a:p>
      </dgm:t>
    </dgm:pt>
    <dgm:pt modelId="{BC765F67-9527-4AF3-BEB9-B42194A1B28F}" type="sibTrans" cxnId="{F4940EAF-59D2-4940-ACDF-43EC989C8823}">
      <dgm:prSet/>
      <dgm:spPr/>
      <dgm:t>
        <a:bodyPr/>
        <a:lstStyle/>
        <a:p>
          <a:endParaRPr lang="en-US"/>
        </a:p>
      </dgm:t>
    </dgm:pt>
    <dgm:pt modelId="{748F0EE9-06F6-4221-9223-0322EFC3299D}">
      <dgm:prSet phldrT="[Text]" custT="1"/>
      <dgm:spPr>
        <a:xfrm>
          <a:off x="871610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and Cash Transfers (e.g. Even, </a:t>
          </a:r>
          <a:r>
            <a:rPr lang="en-US" sz="1400" dirty="0" err="1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Zelle</a:t>
          </a:r>
          <a:r>
            <a:rPr lang="en-US" sz="14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PayPal)</a:t>
          </a:r>
          <a:endParaRPr lang="en-US" sz="14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02D67B3C-6FA3-46BB-85F1-7A70EE1A0E1A}" type="parTrans" cxnId="{6B52FC43-20AC-4390-94A7-E26E02799410}">
      <dgm:prSet/>
      <dgm:spPr/>
      <dgm:t>
        <a:bodyPr/>
        <a:lstStyle/>
        <a:p>
          <a:endParaRPr lang="en-US"/>
        </a:p>
      </dgm:t>
    </dgm:pt>
    <dgm:pt modelId="{7AC45B1F-57DD-4464-8310-4449085E50EB}" type="sibTrans" cxnId="{6B52FC43-20AC-4390-94A7-E26E02799410}">
      <dgm:prSet/>
      <dgm:spPr/>
      <dgm:t>
        <a:bodyPr/>
        <a:lstStyle/>
        <a:p>
          <a:endParaRPr lang="en-US"/>
        </a:p>
      </dgm:t>
    </dgm:pt>
    <dgm:pt modelId="{6A10E5DF-0080-4DDA-BE6F-3E79BFC414E3}">
      <dgm:prSet phldrT="[Text]" custT="1"/>
      <dgm:spPr>
        <a:xfrm>
          <a:off x="871610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Mobile-only banking and mobile wallets</a:t>
          </a:r>
        </a:p>
      </dgm:t>
    </dgm:pt>
    <dgm:pt modelId="{7AC1C110-7537-4AA4-A73E-A2BB04C31C02}" type="parTrans" cxnId="{C9A914CD-6A45-47D7-A2BC-E7D8A3829741}">
      <dgm:prSet/>
      <dgm:spPr/>
      <dgm:t>
        <a:bodyPr/>
        <a:lstStyle/>
        <a:p>
          <a:endParaRPr lang="en-US"/>
        </a:p>
      </dgm:t>
    </dgm:pt>
    <dgm:pt modelId="{FFD46186-440B-426E-8ABC-439B01B6CECB}" type="sibTrans" cxnId="{C9A914CD-6A45-47D7-A2BC-E7D8A3829741}">
      <dgm:prSet/>
      <dgm:spPr/>
      <dgm:t>
        <a:bodyPr/>
        <a:lstStyle/>
        <a:p>
          <a:endParaRPr lang="en-US"/>
        </a:p>
      </dgm:t>
    </dgm:pt>
    <dgm:pt modelId="{0CD10C41-125C-4917-BD43-E0CEC9CAB7D9}" type="pres">
      <dgm:prSet presAssocID="{B8408332-11C5-4507-A8C7-353DB844087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22B87B-4B5D-4264-A55D-C43A515C77C5}" type="pres">
      <dgm:prSet presAssocID="{EDF64F79-2C98-4AB0-A02F-53EAD0881201}" presName="Parent" presStyleLbl="node0" presStyleIdx="0" presStyleCnt="1" custLinFactNeighborX="-1854" custLinFactNeighborY="-42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D002BFE-7F5C-42CC-BE63-F8DAB977BC6A}" type="pres">
      <dgm:prSet presAssocID="{437CD128-E7BA-43D4-8F1E-20CE21BEDEF8}" presName="Accent1" presStyleCnt="0"/>
      <dgm:spPr/>
    </dgm:pt>
    <dgm:pt modelId="{D992BD3E-96C1-49FA-8030-1B66A5A0F779}" type="pres">
      <dgm:prSet presAssocID="{437CD128-E7BA-43D4-8F1E-20CE21BEDEF8}" presName="Accent" presStyleLbl="bgShp" presStyleIdx="0" presStyleCnt="6"/>
      <dgm:spPr/>
    </dgm:pt>
    <dgm:pt modelId="{83D19C1B-A952-4D7C-B059-AF8497F65A25}" type="pres">
      <dgm:prSet presAssocID="{437CD128-E7BA-43D4-8F1E-20CE21BEDEF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A8EFB-71F5-4DAB-B41A-9067FDD6153C}" type="pres">
      <dgm:prSet presAssocID="{45A9E249-E194-40EE-BB15-9724FB74BB4F}" presName="Accent2" presStyleCnt="0"/>
      <dgm:spPr/>
    </dgm:pt>
    <dgm:pt modelId="{98332123-2C74-4D80-ADC6-B401F9013967}" type="pres">
      <dgm:prSet presAssocID="{45A9E249-E194-40EE-BB15-9724FB74BB4F}" presName="Accent" presStyleLbl="bgShp" presStyleIdx="1" presStyleCnt="6"/>
      <dgm:spPr>
        <a:xfrm>
          <a:off x="3735895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B490E32-50CE-4991-BCE4-8D6C2D609BAC}" type="pres">
      <dgm:prSet presAssocID="{45A9E249-E194-40EE-BB15-9724FB74BB4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3C0C2-56B3-48D3-A488-86B8B4EB07B1}" type="pres">
      <dgm:prSet presAssocID="{6677686D-C8F1-49F3-9140-9278651BF2B9}" presName="Accent3" presStyleCnt="0"/>
      <dgm:spPr/>
    </dgm:pt>
    <dgm:pt modelId="{FC67673A-2655-47CA-8B28-997203BC24C0}" type="pres">
      <dgm:prSet presAssocID="{6677686D-C8F1-49F3-9140-9278651BF2B9}" presName="Accent" presStyleLbl="bgShp" presStyleIdx="2" presStyleCnt="6"/>
      <dgm:spPr>
        <a:xfrm>
          <a:off x="4714259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CE3E84C-5254-4F48-86FD-5CDEB7D86C11}" type="pres">
      <dgm:prSet presAssocID="{6677686D-C8F1-49F3-9140-9278651BF2B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CBBDA-7B62-42AB-805E-39825EB83940}" type="pres">
      <dgm:prSet presAssocID="{D13E8A3F-C209-4878-AC51-55348417CFA7}" presName="Accent4" presStyleCnt="0"/>
      <dgm:spPr/>
    </dgm:pt>
    <dgm:pt modelId="{0F473965-0B1F-40F2-9976-1E1D73997457}" type="pres">
      <dgm:prSet presAssocID="{D13E8A3F-C209-4878-AC51-55348417CFA7}" presName="Accent" presStyleLbl="bgShp" presStyleIdx="3" presStyleCnt="6"/>
      <dgm:spPr>
        <a:xfrm>
          <a:off x="4034624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12C88CB-7932-4A1C-896A-AC38625F516A}" type="pres">
      <dgm:prSet presAssocID="{D13E8A3F-C209-4878-AC51-55348417CFA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A5163-1664-4FDA-B248-CF823AE73FB4}" type="pres">
      <dgm:prSet presAssocID="{748F0EE9-06F6-4221-9223-0322EFC3299D}" presName="Accent5" presStyleCnt="0"/>
      <dgm:spPr/>
    </dgm:pt>
    <dgm:pt modelId="{45846AEE-47FB-4E36-864E-72A0367A49C4}" type="pres">
      <dgm:prSet presAssocID="{748F0EE9-06F6-4221-9223-0322EFC3299D}" presName="Accent" presStyleLbl="bgShp" presStyleIdx="4" presStyleCnt="6"/>
      <dgm:spPr>
        <a:xfrm>
          <a:off x="2348717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FCA2652-CE5C-47F7-9E65-69647AC57450}" type="pres">
      <dgm:prSet presAssocID="{748F0EE9-06F6-4221-9223-0322EFC3299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564B2-A4AE-4DC4-809A-1D9CED6E394C}" type="pres">
      <dgm:prSet presAssocID="{6A10E5DF-0080-4DDA-BE6F-3E79BFC414E3}" presName="Accent6" presStyleCnt="0"/>
      <dgm:spPr/>
    </dgm:pt>
    <dgm:pt modelId="{BE89C06B-276F-4A81-A60E-CC0227CF5019}" type="pres">
      <dgm:prSet presAssocID="{6A10E5DF-0080-4DDA-BE6F-3E79BFC414E3}" presName="Accent" presStyleLbl="bgShp" presStyleIdx="5" presStyleCnt="6"/>
      <dgm:spPr>
        <a:xfrm>
          <a:off x="1354331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633DA11-EA33-4061-8AC7-BEF2CF29672E}" type="pres">
      <dgm:prSet presAssocID="{6A10E5DF-0080-4DDA-BE6F-3E79BFC414E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52FC43-20AC-4390-94A7-E26E02799410}" srcId="{EDF64F79-2C98-4AB0-A02F-53EAD0881201}" destId="{748F0EE9-06F6-4221-9223-0322EFC3299D}" srcOrd="4" destOrd="0" parTransId="{02D67B3C-6FA3-46BB-85F1-7A70EE1A0E1A}" sibTransId="{7AC45B1F-57DD-4464-8310-4449085E50EB}"/>
    <dgm:cxn modelId="{C9A914CD-6A45-47D7-A2BC-E7D8A3829741}" srcId="{EDF64F79-2C98-4AB0-A02F-53EAD0881201}" destId="{6A10E5DF-0080-4DDA-BE6F-3E79BFC414E3}" srcOrd="5" destOrd="0" parTransId="{7AC1C110-7537-4AA4-A73E-A2BB04C31C02}" sibTransId="{FFD46186-440B-426E-8ABC-439B01B6CECB}"/>
    <dgm:cxn modelId="{D3D43B7C-3623-4ADD-869A-CECB2DE1FF0A}" srcId="{EDF64F79-2C98-4AB0-A02F-53EAD0881201}" destId="{437CD128-E7BA-43D4-8F1E-20CE21BEDEF8}" srcOrd="0" destOrd="0" parTransId="{636659B9-2EFB-45CC-B362-585E3288A0DD}" sibTransId="{9804ABC5-005E-4A0F-BCAC-3C9F0D1D4DDC}"/>
    <dgm:cxn modelId="{81872E33-9B1A-47DE-A5F2-DA24EEF5C2EE}" type="presOf" srcId="{45A9E249-E194-40EE-BB15-9724FB74BB4F}" destId="{3B490E32-50CE-4991-BCE4-8D6C2D609BAC}" srcOrd="0" destOrd="0" presId="urn:microsoft.com/office/officeart/2011/layout/HexagonRadial"/>
    <dgm:cxn modelId="{18B296FA-ED9B-408A-AC40-5C9E6DB04D61}" type="presOf" srcId="{437CD128-E7BA-43D4-8F1E-20CE21BEDEF8}" destId="{83D19C1B-A952-4D7C-B059-AF8497F65A25}" srcOrd="0" destOrd="0" presId="urn:microsoft.com/office/officeart/2011/layout/HexagonRadial"/>
    <dgm:cxn modelId="{CBF21C46-068E-4C37-A84F-F3641AD121FF}" srcId="{B8408332-11C5-4507-A8C7-353DB8440875}" destId="{EDF64F79-2C98-4AB0-A02F-53EAD0881201}" srcOrd="0" destOrd="0" parTransId="{86325285-0D9A-4D99-8460-4D17B3FB9A3A}" sibTransId="{88EFC4D8-F4D7-47DC-B43F-F123181D421C}"/>
    <dgm:cxn modelId="{A83A6D71-0120-4D00-9501-57129E961C82}" srcId="{EDF64F79-2C98-4AB0-A02F-53EAD0881201}" destId="{6677686D-C8F1-49F3-9140-9278651BF2B9}" srcOrd="2" destOrd="0" parTransId="{5D76BBE7-DEE6-4E46-BB7D-503833CFC68A}" sibTransId="{12E35A9F-70FF-4882-93DB-25D19B5171FA}"/>
    <dgm:cxn modelId="{DC7D4F9B-6F3A-491B-89FC-5983C0D39FC7}" type="presOf" srcId="{EDF64F79-2C98-4AB0-A02F-53EAD0881201}" destId="{4022B87B-4B5D-4264-A55D-C43A515C77C5}" srcOrd="0" destOrd="0" presId="urn:microsoft.com/office/officeart/2011/layout/HexagonRadial"/>
    <dgm:cxn modelId="{72653F9D-3921-4F2E-BE17-4F2A53785E43}" type="presOf" srcId="{6A10E5DF-0080-4DDA-BE6F-3E79BFC414E3}" destId="{A633DA11-EA33-4061-8AC7-BEF2CF29672E}" srcOrd="0" destOrd="0" presId="urn:microsoft.com/office/officeart/2011/layout/HexagonRadial"/>
    <dgm:cxn modelId="{0B1FA5BC-0929-499B-85D7-020DAC3D4AEF}" type="presOf" srcId="{6677686D-C8F1-49F3-9140-9278651BF2B9}" destId="{ECE3E84C-5254-4F48-86FD-5CDEB7D86C11}" srcOrd="0" destOrd="0" presId="urn:microsoft.com/office/officeart/2011/layout/HexagonRadial"/>
    <dgm:cxn modelId="{20AC2CBB-4B18-46CC-9084-E1837714F32B}" type="presOf" srcId="{D13E8A3F-C209-4878-AC51-55348417CFA7}" destId="{F12C88CB-7932-4A1C-896A-AC38625F516A}" srcOrd="0" destOrd="0" presId="urn:microsoft.com/office/officeart/2011/layout/HexagonRadial"/>
    <dgm:cxn modelId="{BFE04440-D77E-41A2-8B9F-22AFB32DBF8E}" type="presOf" srcId="{B8408332-11C5-4507-A8C7-353DB8440875}" destId="{0CD10C41-125C-4917-BD43-E0CEC9CAB7D9}" srcOrd="0" destOrd="0" presId="urn:microsoft.com/office/officeart/2011/layout/HexagonRadial"/>
    <dgm:cxn modelId="{2EF0EEE2-3506-4B72-8789-23D84866D9D4}" type="presOf" srcId="{748F0EE9-06F6-4221-9223-0322EFC3299D}" destId="{5FCA2652-CE5C-47F7-9E65-69647AC57450}" srcOrd="0" destOrd="0" presId="urn:microsoft.com/office/officeart/2011/layout/HexagonRadial"/>
    <dgm:cxn modelId="{85251D5A-3C9E-438E-97FC-BBFEE9AD9117}" srcId="{EDF64F79-2C98-4AB0-A02F-53EAD0881201}" destId="{45A9E249-E194-40EE-BB15-9724FB74BB4F}" srcOrd="1" destOrd="0" parTransId="{FF1ED336-F0C4-4227-B109-650260E80C0C}" sibTransId="{1BAA24CB-3BEF-43A7-B72E-58F60B373646}"/>
    <dgm:cxn modelId="{F4940EAF-59D2-4940-ACDF-43EC989C8823}" srcId="{EDF64F79-2C98-4AB0-A02F-53EAD0881201}" destId="{D13E8A3F-C209-4878-AC51-55348417CFA7}" srcOrd="3" destOrd="0" parTransId="{55B6442F-BFB8-42C2-A4E9-776E5311FED0}" sibTransId="{BC765F67-9527-4AF3-BEB9-B42194A1B28F}"/>
    <dgm:cxn modelId="{BACC5588-3BA2-4F17-8C8B-6022B1825A3F}" type="presParOf" srcId="{0CD10C41-125C-4917-BD43-E0CEC9CAB7D9}" destId="{4022B87B-4B5D-4264-A55D-C43A515C77C5}" srcOrd="0" destOrd="0" presId="urn:microsoft.com/office/officeart/2011/layout/HexagonRadial"/>
    <dgm:cxn modelId="{C49542D6-E289-4F6A-9F5E-F5DF9E9F3744}" type="presParOf" srcId="{0CD10C41-125C-4917-BD43-E0CEC9CAB7D9}" destId="{8D002BFE-7F5C-42CC-BE63-F8DAB977BC6A}" srcOrd="1" destOrd="0" presId="urn:microsoft.com/office/officeart/2011/layout/HexagonRadial"/>
    <dgm:cxn modelId="{856213E3-A831-4603-A34D-1314301BE92D}" type="presParOf" srcId="{8D002BFE-7F5C-42CC-BE63-F8DAB977BC6A}" destId="{D992BD3E-96C1-49FA-8030-1B66A5A0F779}" srcOrd="0" destOrd="0" presId="urn:microsoft.com/office/officeart/2011/layout/HexagonRadial"/>
    <dgm:cxn modelId="{173AE2DE-3CCE-4209-90E0-53CE2093EFAE}" type="presParOf" srcId="{0CD10C41-125C-4917-BD43-E0CEC9CAB7D9}" destId="{83D19C1B-A952-4D7C-B059-AF8497F65A25}" srcOrd="2" destOrd="0" presId="urn:microsoft.com/office/officeart/2011/layout/HexagonRadial"/>
    <dgm:cxn modelId="{A4B9A007-038B-4E05-B431-296B952A03B0}" type="presParOf" srcId="{0CD10C41-125C-4917-BD43-E0CEC9CAB7D9}" destId="{264A8EFB-71F5-4DAB-B41A-9067FDD6153C}" srcOrd="3" destOrd="0" presId="urn:microsoft.com/office/officeart/2011/layout/HexagonRadial"/>
    <dgm:cxn modelId="{16032F5F-1265-4E0B-8AE8-0332C9A93D7B}" type="presParOf" srcId="{264A8EFB-71F5-4DAB-B41A-9067FDD6153C}" destId="{98332123-2C74-4D80-ADC6-B401F9013967}" srcOrd="0" destOrd="0" presId="urn:microsoft.com/office/officeart/2011/layout/HexagonRadial"/>
    <dgm:cxn modelId="{9BFC863B-1906-467D-AE18-6240D6DCBF03}" type="presParOf" srcId="{0CD10C41-125C-4917-BD43-E0CEC9CAB7D9}" destId="{3B490E32-50CE-4991-BCE4-8D6C2D609BAC}" srcOrd="4" destOrd="0" presId="urn:microsoft.com/office/officeart/2011/layout/HexagonRadial"/>
    <dgm:cxn modelId="{E0D25EE9-9DC8-44EF-8636-C9F523AA59B3}" type="presParOf" srcId="{0CD10C41-125C-4917-BD43-E0CEC9CAB7D9}" destId="{D0E3C0C2-56B3-48D3-A488-86B8B4EB07B1}" srcOrd="5" destOrd="0" presId="urn:microsoft.com/office/officeart/2011/layout/HexagonRadial"/>
    <dgm:cxn modelId="{6EBC8AC1-C7AD-4D68-962B-B1AAE9F70EFA}" type="presParOf" srcId="{D0E3C0C2-56B3-48D3-A488-86B8B4EB07B1}" destId="{FC67673A-2655-47CA-8B28-997203BC24C0}" srcOrd="0" destOrd="0" presId="urn:microsoft.com/office/officeart/2011/layout/HexagonRadial"/>
    <dgm:cxn modelId="{BC2A4752-BD88-4706-8DFF-79F73A5B0821}" type="presParOf" srcId="{0CD10C41-125C-4917-BD43-E0CEC9CAB7D9}" destId="{ECE3E84C-5254-4F48-86FD-5CDEB7D86C11}" srcOrd="6" destOrd="0" presId="urn:microsoft.com/office/officeart/2011/layout/HexagonRadial"/>
    <dgm:cxn modelId="{9C13E62C-A160-4785-B989-C436BB60174E}" type="presParOf" srcId="{0CD10C41-125C-4917-BD43-E0CEC9CAB7D9}" destId="{0D6CBBDA-7B62-42AB-805E-39825EB83940}" srcOrd="7" destOrd="0" presId="urn:microsoft.com/office/officeart/2011/layout/HexagonRadial"/>
    <dgm:cxn modelId="{0C636999-3B32-4171-BD84-821E31710450}" type="presParOf" srcId="{0D6CBBDA-7B62-42AB-805E-39825EB83940}" destId="{0F473965-0B1F-40F2-9976-1E1D73997457}" srcOrd="0" destOrd="0" presId="urn:microsoft.com/office/officeart/2011/layout/HexagonRadial"/>
    <dgm:cxn modelId="{113F1469-A23A-4459-8324-CFBA9F3836D0}" type="presParOf" srcId="{0CD10C41-125C-4917-BD43-E0CEC9CAB7D9}" destId="{F12C88CB-7932-4A1C-896A-AC38625F516A}" srcOrd="8" destOrd="0" presId="urn:microsoft.com/office/officeart/2011/layout/HexagonRadial"/>
    <dgm:cxn modelId="{0C17BCD9-4BCE-4F21-8259-3DF3FB9E6B5A}" type="presParOf" srcId="{0CD10C41-125C-4917-BD43-E0CEC9CAB7D9}" destId="{78CA5163-1664-4FDA-B248-CF823AE73FB4}" srcOrd="9" destOrd="0" presId="urn:microsoft.com/office/officeart/2011/layout/HexagonRadial"/>
    <dgm:cxn modelId="{D0900856-5375-443D-A4D6-EE573563E7A9}" type="presParOf" srcId="{78CA5163-1664-4FDA-B248-CF823AE73FB4}" destId="{45846AEE-47FB-4E36-864E-72A0367A49C4}" srcOrd="0" destOrd="0" presId="urn:microsoft.com/office/officeart/2011/layout/HexagonRadial"/>
    <dgm:cxn modelId="{93B0FF18-F64E-4624-B58B-A4AD1B2F6CFC}" type="presParOf" srcId="{0CD10C41-125C-4917-BD43-E0CEC9CAB7D9}" destId="{5FCA2652-CE5C-47F7-9E65-69647AC57450}" srcOrd="10" destOrd="0" presId="urn:microsoft.com/office/officeart/2011/layout/HexagonRadial"/>
    <dgm:cxn modelId="{81B038A8-8E73-48EB-986E-EFD1F5D85440}" type="presParOf" srcId="{0CD10C41-125C-4917-BD43-E0CEC9CAB7D9}" destId="{E9B564B2-A4AE-4DC4-809A-1D9CED6E394C}" srcOrd="11" destOrd="0" presId="urn:microsoft.com/office/officeart/2011/layout/HexagonRadial"/>
    <dgm:cxn modelId="{E146CFD0-B9AC-4D06-B4CB-341021E08C13}" type="presParOf" srcId="{E9B564B2-A4AE-4DC4-809A-1D9CED6E394C}" destId="{BE89C06B-276F-4A81-A60E-CC0227CF5019}" srcOrd="0" destOrd="0" presId="urn:microsoft.com/office/officeart/2011/layout/HexagonRadial"/>
    <dgm:cxn modelId="{E596B52D-7A55-49AA-931B-E5D8138A219D}" type="presParOf" srcId="{0CD10C41-125C-4917-BD43-E0CEC9CAB7D9}" destId="{A633DA11-EA33-4061-8AC7-BEF2CF29672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F8A84-D910-4EEA-8AFD-71DCA8D9B38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CF9D2-9E37-4212-B8D7-912F453DC120}">
      <dgm:prSet phldrT="[Text]" custT="1"/>
      <dgm:spPr>
        <a:xfrm>
          <a:off x="1609948" y="514773"/>
          <a:ext cx="2113280" cy="2113280"/>
        </a:xfrm>
        <a:prstGeom prst="roundRect">
          <a:avLst/>
        </a:prstGeom>
        <a:solidFill>
          <a:srgbClr val="052F61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Real Time Payments</a:t>
          </a:r>
        </a:p>
        <a:p>
          <a:r>
            <a:rPr 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(RTP) </a:t>
          </a:r>
        </a:p>
      </dgm:t>
    </dgm:pt>
    <dgm:pt modelId="{7ED6C76A-A33E-49F3-B0EB-86CA58910622}" type="parTrans" cxnId="{FAAB09AC-616D-4693-A525-F210FB2C0050}">
      <dgm:prSet/>
      <dgm:spPr/>
      <dgm:t>
        <a:bodyPr/>
        <a:lstStyle/>
        <a:p>
          <a:endParaRPr lang="en-US"/>
        </a:p>
      </dgm:t>
    </dgm:pt>
    <dgm:pt modelId="{8E48D353-62E9-4C83-8230-305A20728BB8}" type="sibTrans" cxnId="{FAAB09AC-616D-4693-A525-F210FB2C0050}">
      <dgm:prSet/>
      <dgm:spPr/>
      <dgm:t>
        <a:bodyPr/>
        <a:lstStyle/>
        <a:p>
          <a:endParaRPr lang="en-US"/>
        </a:p>
      </dgm:t>
    </dgm:pt>
    <dgm:pt modelId="{FD3C1964-8495-49CF-BE7D-38B9FD0E0CFA}">
      <dgm:prSet phldrT="[Text]" custT="1"/>
      <dgm:spPr>
        <a:xfrm>
          <a:off x="3885788" y="514773"/>
          <a:ext cx="2113280" cy="2113280"/>
        </a:xfrm>
        <a:prstGeom prst="roundRect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E-payments</a:t>
          </a:r>
        </a:p>
      </dgm:t>
    </dgm:pt>
    <dgm:pt modelId="{2413B064-9754-4F65-8035-A3ED2C18B43B}" type="parTrans" cxnId="{7A1A8C70-81AA-47CC-A58B-00474B9FB3A3}">
      <dgm:prSet/>
      <dgm:spPr/>
      <dgm:t>
        <a:bodyPr/>
        <a:lstStyle/>
        <a:p>
          <a:endParaRPr lang="en-US"/>
        </a:p>
      </dgm:t>
    </dgm:pt>
    <dgm:pt modelId="{618921ED-D5A4-4EB5-A008-4EE82510AE52}" type="sibTrans" cxnId="{7A1A8C70-81AA-47CC-A58B-00474B9FB3A3}">
      <dgm:prSet/>
      <dgm:spPr/>
      <dgm:t>
        <a:bodyPr/>
        <a:lstStyle/>
        <a:p>
          <a:endParaRPr lang="en-US"/>
        </a:p>
      </dgm:t>
    </dgm:pt>
    <dgm:pt modelId="{F7AD4119-E376-4468-874D-48BD0ECE5B0E}">
      <dgm:prSet phldrT="[Text]" custT="1"/>
      <dgm:spPr>
        <a:xfrm>
          <a:off x="1609948" y="2790613"/>
          <a:ext cx="2113280" cy="2113280"/>
        </a:xfrm>
        <a:prstGeom prst="roundRect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Zelle</a:t>
          </a:r>
        </a:p>
      </dgm:t>
    </dgm:pt>
    <dgm:pt modelId="{97C6DF2C-B10D-4E73-A3D5-30AB35FD117E}" type="parTrans" cxnId="{078C9ECE-45F4-464F-B64B-A0F761D8EAC7}">
      <dgm:prSet/>
      <dgm:spPr/>
      <dgm:t>
        <a:bodyPr/>
        <a:lstStyle/>
        <a:p>
          <a:endParaRPr lang="en-US"/>
        </a:p>
      </dgm:t>
    </dgm:pt>
    <dgm:pt modelId="{4E37CFB7-78FA-4956-9A83-FD37784D259B}" type="sibTrans" cxnId="{078C9ECE-45F4-464F-B64B-A0F761D8EAC7}">
      <dgm:prSet/>
      <dgm:spPr/>
      <dgm:t>
        <a:bodyPr/>
        <a:lstStyle/>
        <a:p>
          <a:endParaRPr lang="en-US"/>
        </a:p>
      </dgm:t>
    </dgm:pt>
    <dgm:pt modelId="{F2A49312-131C-4D8C-92C0-F612158C0C57}">
      <dgm:prSet phldrT="[Text]" custT="1"/>
      <dgm:spPr>
        <a:xfrm>
          <a:off x="3885788" y="2790613"/>
          <a:ext cx="2113280" cy="2113280"/>
        </a:xfrm>
        <a:prstGeom prst="roundRect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Same Day ACH</a:t>
          </a:r>
        </a:p>
      </dgm:t>
    </dgm:pt>
    <dgm:pt modelId="{27C528BE-20A5-487B-95D7-1C0627328212}" type="parTrans" cxnId="{551659E9-DA76-421C-AD4D-D5EB0DEC656E}">
      <dgm:prSet/>
      <dgm:spPr/>
      <dgm:t>
        <a:bodyPr/>
        <a:lstStyle/>
        <a:p>
          <a:endParaRPr lang="en-US"/>
        </a:p>
      </dgm:t>
    </dgm:pt>
    <dgm:pt modelId="{7B04D6B4-ADB9-474F-BECE-F904D06DFC27}" type="sibTrans" cxnId="{551659E9-DA76-421C-AD4D-D5EB0DEC656E}">
      <dgm:prSet/>
      <dgm:spPr/>
      <dgm:t>
        <a:bodyPr/>
        <a:lstStyle/>
        <a:p>
          <a:endParaRPr lang="en-US"/>
        </a:p>
      </dgm:t>
    </dgm:pt>
    <dgm:pt modelId="{0DD1DCF5-7A53-459C-AFED-5469A9530556}" type="pres">
      <dgm:prSet presAssocID="{017F8A84-D910-4EEA-8AFD-71DCA8D9B38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E374A9-6B8A-4EA7-9AF9-3CE36693CEFC}" type="pres">
      <dgm:prSet presAssocID="{017F8A84-D910-4EEA-8AFD-71DCA8D9B384}" presName="diamond" presStyleLbl="bgShp" presStyleIdx="0" presStyleCnt="1"/>
      <dgm:spPr>
        <a:xfrm>
          <a:off x="1095174" y="0"/>
          <a:ext cx="5418667" cy="5418667"/>
        </a:xfrm>
        <a:prstGeom prst="diamond">
          <a:avLst/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823E0CE-1140-400B-BD7E-68044DB709FB}" type="pres">
      <dgm:prSet presAssocID="{017F8A84-D910-4EEA-8AFD-71DCA8D9B38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070CA-B870-4BB6-AE87-671300A685CA}" type="pres">
      <dgm:prSet presAssocID="{017F8A84-D910-4EEA-8AFD-71DCA8D9B38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B8691-CF9C-4355-9B13-77F68EA076A6}" type="pres">
      <dgm:prSet presAssocID="{017F8A84-D910-4EEA-8AFD-71DCA8D9B38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EF410-F3B6-48F9-8956-0C338947FB7A}" type="pres">
      <dgm:prSet presAssocID="{017F8A84-D910-4EEA-8AFD-71DCA8D9B38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E9D78-4D3D-40A6-9363-14593C2A2BBD}" type="presOf" srcId="{017F8A84-D910-4EEA-8AFD-71DCA8D9B384}" destId="{0DD1DCF5-7A53-459C-AFED-5469A9530556}" srcOrd="0" destOrd="0" presId="urn:microsoft.com/office/officeart/2005/8/layout/matrix3"/>
    <dgm:cxn modelId="{078C9ECE-45F4-464F-B64B-A0F761D8EAC7}" srcId="{017F8A84-D910-4EEA-8AFD-71DCA8D9B384}" destId="{F7AD4119-E376-4468-874D-48BD0ECE5B0E}" srcOrd="2" destOrd="0" parTransId="{97C6DF2C-B10D-4E73-A3D5-30AB35FD117E}" sibTransId="{4E37CFB7-78FA-4956-9A83-FD37784D259B}"/>
    <dgm:cxn modelId="{F43B329C-5742-4FD4-9873-A603E9064A92}" type="presOf" srcId="{F7AD4119-E376-4468-874D-48BD0ECE5B0E}" destId="{8BCB8691-CF9C-4355-9B13-77F68EA076A6}" srcOrd="0" destOrd="0" presId="urn:microsoft.com/office/officeart/2005/8/layout/matrix3"/>
    <dgm:cxn modelId="{551659E9-DA76-421C-AD4D-D5EB0DEC656E}" srcId="{017F8A84-D910-4EEA-8AFD-71DCA8D9B384}" destId="{F2A49312-131C-4D8C-92C0-F612158C0C57}" srcOrd="3" destOrd="0" parTransId="{27C528BE-20A5-487B-95D7-1C0627328212}" sibTransId="{7B04D6B4-ADB9-474F-BECE-F904D06DFC27}"/>
    <dgm:cxn modelId="{9D9C2457-F5CD-4946-BD76-FE84A46BBA00}" type="presOf" srcId="{F2A49312-131C-4D8C-92C0-F612158C0C57}" destId="{1ACEF410-F3B6-48F9-8956-0C338947FB7A}" srcOrd="0" destOrd="0" presId="urn:microsoft.com/office/officeart/2005/8/layout/matrix3"/>
    <dgm:cxn modelId="{7A1A8C70-81AA-47CC-A58B-00474B9FB3A3}" srcId="{017F8A84-D910-4EEA-8AFD-71DCA8D9B384}" destId="{FD3C1964-8495-49CF-BE7D-38B9FD0E0CFA}" srcOrd="1" destOrd="0" parTransId="{2413B064-9754-4F65-8035-A3ED2C18B43B}" sibTransId="{618921ED-D5A4-4EB5-A008-4EE82510AE52}"/>
    <dgm:cxn modelId="{2E248FCB-4E3C-4132-A290-83DCFB1433D8}" type="presOf" srcId="{FD3C1964-8495-49CF-BE7D-38B9FD0E0CFA}" destId="{C68070CA-B870-4BB6-AE87-671300A685CA}" srcOrd="0" destOrd="0" presId="urn:microsoft.com/office/officeart/2005/8/layout/matrix3"/>
    <dgm:cxn modelId="{813105C7-AF3E-40F4-94F2-312C4E8CA010}" type="presOf" srcId="{04ECF9D2-9E37-4212-B8D7-912F453DC120}" destId="{6823E0CE-1140-400B-BD7E-68044DB709FB}" srcOrd="0" destOrd="0" presId="urn:microsoft.com/office/officeart/2005/8/layout/matrix3"/>
    <dgm:cxn modelId="{FAAB09AC-616D-4693-A525-F210FB2C0050}" srcId="{017F8A84-D910-4EEA-8AFD-71DCA8D9B384}" destId="{04ECF9D2-9E37-4212-B8D7-912F453DC120}" srcOrd="0" destOrd="0" parTransId="{7ED6C76A-A33E-49F3-B0EB-86CA58910622}" sibTransId="{8E48D353-62E9-4C83-8230-305A20728BB8}"/>
    <dgm:cxn modelId="{55580798-83F0-4916-8E1E-AFAA513A5CF7}" type="presParOf" srcId="{0DD1DCF5-7A53-459C-AFED-5469A9530556}" destId="{2CE374A9-6B8A-4EA7-9AF9-3CE36693CEFC}" srcOrd="0" destOrd="0" presId="urn:microsoft.com/office/officeart/2005/8/layout/matrix3"/>
    <dgm:cxn modelId="{BA56B649-B5B2-4D8A-9153-07E5B49DC986}" type="presParOf" srcId="{0DD1DCF5-7A53-459C-AFED-5469A9530556}" destId="{6823E0CE-1140-400B-BD7E-68044DB709FB}" srcOrd="1" destOrd="0" presId="urn:microsoft.com/office/officeart/2005/8/layout/matrix3"/>
    <dgm:cxn modelId="{9026595D-05B4-4EEA-BAAA-52E28725FF60}" type="presParOf" srcId="{0DD1DCF5-7A53-459C-AFED-5469A9530556}" destId="{C68070CA-B870-4BB6-AE87-671300A685CA}" srcOrd="2" destOrd="0" presId="urn:microsoft.com/office/officeart/2005/8/layout/matrix3"/>
    <dgm:cxn modelId="{AC71BC60-E2A0-42C3-A155-05438A89EB09}" type="presParOf" srcId="{0DD1DCF5-7A53-459C-AFED-5469A9530556}" destId="{8BCB8691-CF9C-4355-9B13-77F68EA076A6}" srcOrd="3" destOrd="0" presId="urn:microsoft.com/office/officeart/2005/8/layout/matrix3"/>
    <dgm:cxn modelId="{F6B5E2B8-6B87-41D9-A574-15D240DF1825}" type="presParOf" srcId="{0DD1DCF5-7A53-459C-AFED-5469A9530556}" destId="{1ACEF410-F3B6-48F9-8956-0C338947FB7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4AADCF-FDBA-482C-B49C-E6946664147D}" type="doc">
      <dgm:prSet loTypeId="urn:microsoft.com/office/officeart/2005/8/layout/cycle6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BAC7582-F098-4C70-B1BD-24CC576934C9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b="1" smtClean="0">
              <a:cs typeface="Arial" pitchFamily="34" charset="0"/>
            </a:rPr>
            <a:t>Well  Governed</a:t>
          </a:r>
          <a:endParaRPr lang="en-US" sz="850" dirty="0"/>
        </a:p>
      </dgm:t>
    </dgm:pt>
    <dgm:pt modelId="{6D223C71-C1DF-4404-9756-DA21FB35DBD7}" type="parTrans" cxnId="{84770E95-D533-4206-B41F-7A5A46B3D7CE}">
      <dgm:prSet/>
      <dgm:spPr/>
      <dgm:t>
        <a:bodyPr/>
        <a:lstStyle/>
        <a:p>
          <a:endParaRPr lang="en-US"/>
        </a:p>
      </dgm:t>
    </dgm:pt>
    <dgm:pt modelId="{A6F4CE1D-B72E-43F7-8D0B-041F6101A8F0}" type="sibTrans" cxnId="{84770E95-D533-4206-B41F-7A5A46B3D7CE}">
      <dgm:prSet/>
      <dgm:spPr/>
      <dgm:t>
        <a:bodyPr/>
        <a:lstStyle/>
        <a:p>
          <a:endParaRPr lang="en-US"/>
        </a:p>
      </dgm:t>
    </dgm:pt>
    <dgm:pt modelId="{BB717907-25E7-403A-AA6A-8A8ADDFFD906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b="1" smtClean="0">
              <a:cs typeface="Arial" pitchFamily="34" charset="0"/>
            </a:rPr>
            <a:t>Efficient</a:t>
          </a:r>
          <a:endParaRPr lang="en-US" sz="850" dirty="0"/>
        </a:p>
      </dgm:t>
    </dgm:pt>
    <dgm:pt modelId="{E02E8822-ACAF-46CF-A45C-4DF8C647037C}" type="parTrans" cxnId="{14B55B9C-0238-40C9-83A8-5EE5D6DF3295}">
      <dgm:prSet/>
      <dgm:spPr/>
      <dgm:t>
        <a:bodyPr/>
        <a:lstStyle/>
        <a:p>
          <a:endParaRPr lang="en-US"/>
        </a:p>
      </dgm:t>
    </dgm:pt>
    <dgm:pt modelId="{F3AC3B4B-8231-4A38-935E-1FD05F5F6772}" type="sibTrans" cxnId="{14B55B9C-0238-40C9-83A8-5EE5D6DF3295}">
      <dgm:prSet/>
      <dgm:spPr/>
      <dgm:t>
        <a:bodyPr/>
        <a:lstStyle/>
        <a:p>
          <a:endParaRPr lang="en-US"/>
        </a:p>
      </dgm:t>
    </dgm:pt>
    <dgm:pt modelId="{F55DB568-2F23-4B39-BC8E-69ACDAAA60AD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b="1" dirty="0" smtClean="0"/>
            <a:t>Safe &amp; Secure</a:t>
          </a:r>
          <a:endParaRPr lang="en-US" sz="850" dirty="0"/>
        </a:p>
      </dgm:t>
    </dgm:pt>
    <dgm:pt modelId="{B4628BC2-FBE7-492D-83B1-7A921AF86157}" type="parTrans" cxnId="{DE217494-7061-444E-9DD7-2D5A255035C9}">
      <dgm:prSet/>
      <dgm:spPr/>
      <dgm:t>
        <a:bodyPr/>
        <a:lstStyle/>
        <a:p>
          <a:endParaRPr lang="en-US"/>
        </a:p>
      </dgm:t>
    </dgm:pt>
    <dgm:pt modelId="{674745B6-B113-436A-9F2E-9982B56B6308}" type="sibTrans" cxnId="{DE217494-7061-444E-9DD7-2D5A255035C9}">
      <dgm:prSet/>
      <dgm:spPr/>
      <dgm:t>
        <a:bodyPr/>
        <a:lstStyle/>
        <a:p>
          <a:endParaRPr lang="en-US"/>
        </a:p>
      </dgm:t>
    </dgm:pt>
    <dgm:pt modelId="{4C4D4FC8-7FDB-46C2-9822-B4B107574E99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b="1" smtClean="0">
              <a:cs typeface="Arial" pitchFamily="34" charset="0"/>
            </a:rPr>
            <a:t>Fast</a:t>
          </a:r>
          <a:endParaRPr lang="en-US" sz="850" dirty="0"/>
        </a:p>
      </dgm:t>
    </dgm:pt>
    <dgm:pt modelId="{52710306-763E-42C9-B245-441654B422C2}" type="parTrans" cxnId="{22BDEAE1-D3D6-4DE2-9BB6-2941078CD8CA}">
      <dgm:prSet/>
      <dgm:spPr/>
      <dgm:t>
        <a:bodyPr/>
        <a:lstStyle/>
        <a:p>
          <a:endParaRPr lang="en-US"/>
        </a:p>
      </dgm:t>
    </dgm:pt>
    <dgm:pt modelId="{340EFF4F-9319-44F2-B9A8-EFFCB603F383}" type="sibTrans" cxnId="{22BDEAE1-D3D6-4DE2-9BB6-2941078CD8CA}">
      <dgm:prSet/>
      <dgm:spPr/>
      <dgm:t>
        <a:bodyPr/>
        <a:lstStyle/>
        <a:p>
          <a:endParaRPr lang="en-US"/>
        </a:p>
      </dgm:t>
    </dgm:pt>
    <dgm:pt modelId="{12E13C59-ADA3-466D-9102-9B6DBF8B07D4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Effective</a:t>
          </a:r>
          <a:endParaRPr lang="en-US" sz="850" dirty="0"/>
        </a:p>
      </dgm:t>
    </dgm:pt>
    <dgm:pt modelId="{B63588B2-D793-4ABB-ADD8-1108B97BFC4B}" type="parTrans" cxnId="{8B546DA4-6DDA-49C7-A963-EAB3A9D49E73}">
      <dgm:prSet/>
      <dgm:spPr/>
      <dgm:t>
        <a:bodyPr/>
        <a:lstStyle/>
        <a:p>
          <a:endParaRPr lang="en-US"/>
        </a:p>
      </dgm:t>
    </dgm:pt>
    <dgm:pt modelId="{C7D67E17-832E-472E-A35A-B512BE33FEED}" type="sibTrans" cxnId="{8B546DA4-6DDA-49C7-A963-EAB3A9D49E73}">
      <dgm:prSet/>
      <dgm:spPr/>
      <dgm:t>
        <a:bodyPr/>
        <a:lstStyle/>
        <a:p>
          <a:endParaRPr lang="en-US"/>
        </a:p>
      </dgm:t>
    </dgm:pt>
    <dgm:pt modelId="{62C2F908-211B-4EB4-B220-9E7B78E88C1B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Transparent</a:t>
          </a:r>
          <a:endParaRPr lang="en-US" sz="850" dirty="0"/>
        </a:p>
      </dgm:t>
    </dgm:pt>
    <dgm:pt modelId="{FFF3D520-74B2-4721-9B6F-0E5586E4F6E4}" type="parTrans" cxnId="{E728F532-2D94-4A80-9552-1BEA1B7EE4C6}">
      <dgm:prSet/>
      <dgm:spPr/>
      <dgm:t>
        <a:bodyPr/>
        <a:lstStyle/>
        <a:p>
          <a:endParaRPr lang="en-US"/>
        </a:p>
      </dgm:t>
    </dgm:pt>
    <dgm:pt modelId="{89C82A79-34D8-46B0-BF5D-81BA12B6C92E}" type="sibTrans" cxnId="{E728F532-2D94-4A80-9552-1BEA1B7EE4C6}">
      <dgm:prSet/>
      <dgm:spPr/>
      <dgm:t>
        <a:bodyPr/>
        <a:lstStyle/>
        <a:p>
          <a:endParaRPr lang="en-US"/>
        </a:p>
      </dgm:t>
    </dgm:pt>
    <dgm:pt modelId="{48FF2997-47C1-4BD4-B8BA-843F9BDC6C1E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dirty="0" smtClean="0">
              <a:cs typeface="Arial" pitchFamily="34" charset="0"/>
            </a:rPr>
            <a:t>Governance</a:t>
          </a:r>
          <a:endParaRPr lang="en-US" sz="850" b="1" dirty="0" smtClean="0">
            <a:cs typeface="Arial" pitchFamily="34" charset="0"/>
          </a:endParaRPr>
        </a:p>
        <a:p>
          <a:pPr algn="l"/>
          <a:endParaRPr lang="en-US" sz="850" dirty="0"/>
        </a:p>
      </dgm:t>
    </dgm:pt>
    <dgm:pt modelId="{BCA382DF-6790-4F14-8B43-11BA8AC4D86B}" type="parTrans" cxnId="{87B413D0-8945-4289-B888-8B34583A253C}">
      <dgm:prSet/>
      <dgm:spPr/>
      <dgm:t>
        <a:bodyPr/>
        <a:lstStyle/>
        <a:p>
          <a:endParaRPr lang="en-US"/>
        </a:p>
      </dgm:t>
    </dgm:pt>
    <dgm:pt modelId="{745C6FF4-192E-4A68-8627-30949BFF5738}" type="sibTrans" cxnId="{87B413D0-8945-4289-B888-8B34583A253C}">
      <dgm:prSet/>
      <dgm:spPr/>
      <dgm:t>
        <a:bodyPr/>
        <a:lstStyle/>
        <a:p>
          <a:endParaRPr lang="en-US"/>
        </a:p>
      </dgm:t>
    </dgm:pt>
    <dgm:pt modelId="{E5CBB9D7-73B7-4DE3-9DAB-31D3DB7A5FD7}">
      <dgm:prSet phldrT="[Text]" custT="1"/>
      <dgm:spPr>
        <a:solidFill>
          <a:srgbClr val="21314E"/>
        </a:solidFill>
      </dgm:spPr>
      <dgm:t>
        <a:bodyPr/>
        <a:lstStyle/>
        <a:p>
          <a:pPr algn="ctr"/>
          <a:endParaRPr lang="en-US" sz="850" dirty="0"/>
        </a:p>
      </dgm:t>
    </dgm:pt>
    <dgm:pt modelId="{63666EB7-035E-4272-A3A5-2C754C7D5F2E}" type="parTrans" cxnId="{DD327E5B-4AA0-43B2-B2EA-DDA3EEFCCD37}">
      <dgm:prSet/>
      <dgm:spPr/>
      <dgm:t>
        <a:bodyPr/>
        <a:lstStyle/>
        <a:p>
          <a:endParaRPr lang="en-US"/>
        </a:p>
      </dgm:t>
    </dgm:pt>
    <dgm:pt modelId="{2B878C69-64CB-4B74-807B-83BCF93FB203}" type="sibTrans" cxnId="{DD327E5B-4AA0-43B2-B2EA-DDA3EEFCCD37}">
      <dgm:prSet/>
      <dgm:spPr/>
      <dgm:t>
        <a:bodyPr/>
        <a:lstStyle/>
        <a:p>
          <a:endParaRPr lang="en-US"/>
        </a:p>
      </dgm:t>
    </dgm:pt>
    <dgm:pt modelId="{F9E17793-D737-47DD-8CF8-DD1C4370E6D7}">
      <dgm:prSet phldrT="[Text]" custT="1"/>
      <dgm:spPr>
        <a:solidFill>
          <a:srgbClr val="21314E"/>
        </a:solidFill>
      </dgm:spPr>
      <dgm:t>
        <a:bodyPr/>
        <a:lstStyle/>
        <a:p>
          <a:pPr algn="ctr"/>
          <a:endParaRPr lang="en-US" sz="850" dirty="0"/>
        </a:p>
      </dgm:t>
    </dgm:pt>
    <dgm:pt modelId="{D310327C-E04D-498F-986C-982F23983D41}" type="parTrans" cxnId="{78FF91CC-EF0F-4ED7-95F4-4178FF21FBE5}">
      <dgm:prSet/>
      <dgm:spPr/>
      <dgm:t>
        <a:bodyPr/>
        <a:lstStyle/>
        <a:p>
          <a:endParaRPr lang="en-US"/>
        </a:p>
      </dgm:t>
    </dgm:pt>
    <dgm:pt modelId="{794A1A65-EE7A-4029-8041-825507D973B1}" type="sibTrans" cxnId="{78FF91CC-EF0F-4ED7-95F4-4178FF21FBE5}">
      <dgm:prSet/>
      <dgm:spPr/>
      <dgm:t>
        <a:bodyPr/>
        <a:lstStyle/>
        <a:p>
          <a:endParaRPr lang="en-US"/>
        </a:p>
      </dgm:t>
    </dgm:pt>
    <dgm:pt modelId="{61DC94AF-9F53-473F-8EC5-59BFE7863503}">
      <dgm:prSet phldrT="[Text]" custT="1"/>
      <dgm:spPr>
        <a:solidFill>
          <a:srgbClr val="21314E"/>
        </a:solidFill>
      </dgm:spPr>
      <dgm:t>
        <a:bodyPr/>
        <a:lstStyle/>
        <a:p>
          <a:pPr algn="ctr"/>
          <a:endParaRPr lang="en-US" sz="850" dirty="0"/>
        </a:p>
      </dgm:t>
    </dgm:pt>
    <dgm:pt modelId="{AC8D1E0A-C369-4B7F-81B9-682EDF9906CB}" type="parTrans" cxnId="{10171163-F5C1-402A-9C7F-7B2F86471D88}">
      <dgm:prSet/>
      <dgm:spPr/>
      <dgm:t>
        <a:bodyPr/>
        <a:lstStyle/>
        <a:p>
          <a:endParaRPr lang="en-US"/>
        </a:p>
      </dgm:t>
    </dgm:pt>
    <dgm:pt modelId="{36843D2B-7B5E-4936-B627-305A605F3202}" type="sibTrans" cxnId="{10171163-F5C1-402A-9C7F-7B2F86471D88}">
      <dgm:prSet/>
      <dgm:spPr/>
      <dgm:t>
        <a:bodyPr/>
        <a:lstStyle/>
        <a:p>
          <a:endParaRPr lang="en-US"/>
        </a:p>
      </dgm:t>
    </dgm:pt>
    <dgm:pt modelId="{49B2E364-FA98-45D3-BFA1-529CDC488FFA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Authorization</a:t>
          </a:r>
          <a:endParaRPr lang="en-US" sz="850" dirty="0"/>
        </a:p>
      </dgm:t>
    </dgm:pt>
    <dgm:pt modelId="{C17FF21F-9C33-4599-A6B8-371794C3FFD9}" type="parTrans" cxnId="{D3766EBB-F9D3-4A00-8240-130C4829105C}">
      <dgm:prSet/>
      <dgm:spPr/>
      <dgm:t>
        <a:bodyPr/>
        <a:lstStyle/>
        <a:p>
          <a:endParaRPr lang="en-US"/>
        </a:p>
      </dgm:t>
    </dgm:pt>
    <dgm:pt modelId="{7B678DE6-142A-4B2E-BE43-C2556448BB8B}" type="sibTrans" cxnId="{D3766EBB-F9D3-4A00-8240-130C4829105C}">
      <dgm:prSet/>
      <dgm:spPr/>
      <dgm:t>
        <a:bodyPr/>
        <a:lstStyle/>
        <a:p>
          <a:endParaRPr lang="en-US"/>
        </a:p>
      </dgm:t>
    </dgm:pt>
    <dgm:pt modelId="{32383D73-F681-4D84-B417-2B0F7EABCC58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Clearing</a:t>
          </a:r>
          <a:endParaRPr lang="en-US" sz="850" dirty="0"/>
        </a:p>
      </dgm:t>
    </dgm:pt>
    <dgm:pt modelId="{371820BE-FFAE-44C5-BE66-95E12CBD90E7}" type="parTrans" cxnId="{80FB78A6-FEAB-4BE9-A548-9679964D8DB8}">
      <dgm:prSet/>
      <dgm:spPr/>
      <dgm:t>
        <a:bodyPr/>
        <a:lstStyle/>
        <a:p>
          <a:endParaRPr lang="en-US"/>
        </a:p>
      </dgm:t>
    </dgm:pt>
    <dgm:pt modelId="{BAFFA2B7-334F-4BE5-9909-2CD3A386C7E7}" type="sibTrans" cxnId="{80FB78A6-FEAB-4BE9-A548-9679964D8DB8}">
      <dgm:prSet/>
      <dgm:spPr/>
      <dgm:t>
        <a:bodyPr/>
        <a:lstStyle/>
        <a:p>
          <a:endParaRPr lang="en-US"/>
        </a:p>
      </dgm:t>
    </dgm:pt>
    <dgm:pt modelId="{6FA80448-67AC-4DC2-8FFC-68CDDC81EF12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dirty="0" smtClean="0">
              <a:cs typeface="Arial" pitchFamily="34" charset="0"/>
            </a:rPr>
            <a:t>Availability</a:t>
          </a:r>
          <a:endParaRPr lang="en-US" sz="850" dirty="0"/>
        </a:p>
      </dgm:t>
    </dgm:pt>
    <dgm:pt modelId="{F1890F67-773E-4DB7-A578-EBFBF6F1E83C}" type="parTrans" cxnId="{B2919947-8BC3-43A9-A709-96ECC3F6AD4A}">
      <dgm:prSet/>
      <dgm:spPr/>
      <dgm:t>
        <a:bodyPr/>
        <a:lstStyle/>
        <a:p>
          <a:endParaRPr lang="en-US"/>
        </a:p>
      </dgm:t>
    </dgm:pt>
    <dgm:pt modelId="{EADCC606-0A95-43EE-BAAC-5417A0FED59B}" type="sibTrans" cxnId="{B2919947-8BC3-43A9-A709-96ECC3F6AD4A}">
      <dgm:prSet/>
      <dgm:spPr/>
      <dgm:t>
        <a:bodyPr/>
        <a:lstStyle/>
        <a:p>
          <a:endParaRPr lang="en-US"/>
        </a:p>
      </dgm:t>
    </dgm:pt>
    <dgm:pt modelId="{FA632CCF-9F96-4ADF-8C12-C837AFFB4915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Settlement</a:t>
          </a:r>
          <a:endParaRPr lang="en-US" sz="850" dirty="0"/>
        </a:p>
      </dgm:t>
    </dgm:pt>
    <dgm:pt modelId="{F24FAAA9-4CC2-4A1C-BAC5-594C887745FF}" type="parTrans" cxnId="{C0E30961-0113-456C-9BB1-F96A3DCC5658}">
      <dgm:prSet/>
      <dgm:spPr/>
      <dgm:t>
        <a:bodyPr/>
        <a:lstStyle/>
        <a:p>
          <a:endParaRPr lang="en-US"/>
        </a:p>
      </dgm:t>
    </dgm:pt>
    <dgm:pt modelId="{578985F2-D899-4528-9913-58D47620C622}" type="sibTrans" cxnId="{C0E30961-0113-456C-9BB1-F96A3DCC5658}">
      <dgm:prSet/>
      <dgm:spPr/>
      <dgm:t>
        <a:bodyPr/>
        <a:lstStyle/>
        <a:p>
          <a:endParaRPr lang="en-US"/>
        </a:p>
      </dgm:t>
    </dgm:pt>
    <dgm:pt modelId="{2A6DA191-BDC6-46DE-87F8-DAF310EF43E1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Visibility</a:t>
          </a:r>
          <a:endParaRPr lang="en-US" sz="850" dirty="0"/>
        </a:p>
      </dgm:t>
    </dgm:pt>
    <dgm:pt modelId="{B9A339A2-37E6-4657-89F1-FD3C472AE7F7}" type="parTrans" cxnId="{3F49BD00-8A18-4679-9FDD-1DA927EA396C}">
      <dgm:prSet/>
      <dgm:spPr/>
      <dgm:t>
        <a:bodyPr/>
        <a:lstStyle/>
        <a:p>
          <a:endParaRPr lang="en-US"/>
        </a:p>
      </dgm:t>
    </dgm:pt>
    <dgm:pt modelId="{DD99E28E-5462-459C-85D2-B3DD87283B51}" type="sibTrans" cxnId="{3F49BD00-8A18-4679-9FDD-1DA927EA396C}">
      <dgm:prSet/>
      <dgm:spPr/>
      <dgm:t>
        <a:bodyPr/>
        <a:lstStyle/>
        <a:p>
          <a:endParaRPr lang="en-US"/>
        </a:p>
      </dgm:t>
    </dgm:pt>
    <dgm:pt modelId="{ACD57F66-92DE-4FA3-9AC4-C8FABC6E62C9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b="1" smtClean="0">
              <a:cs typeface="Arial" pitchFamily="34" charset="0"/>
            </a:rPr>
            <a:t>Legal</a:t>
          </a:r>
          <a:endParaRPr lang="en-US" sz="850" dirty="0"/>
        </a:p>
      </dgm:t>
    </dgm:pt>
    <dgm:pt modelId="{3D77D5E0-DA87-4BB4-9929-5364F921EA52}" type="parTrans" cxnId="{0F679FA5-682C-4D42-BD3C-6D067E19AF8E}">
      <dgm:prSet/>
      <dgm:spPr/>
      <dgm:t>
        <a:bodyPr/>
        <a:lstStyle/>
        <a:p>
          <a:endParaRPr lang="en-US"/>
        </a:p>
      </dgm:t>
    </dgm:pt>
    <dgm:pt modelId="{256C385A-1363-49A7-AC7F-94A80232B36C}" type="sibTrans" cxnId="{0F679FA5-682C-4D42-BD3C-6D067E19AF8E}">
      <dgm:prSet/>
      <dgm:spPr/>
      <dgm:t>
        <a:bodyPr/>
        <a:lstStyle/>
        <a:p>
          <a:endParaRPr lang="en-US"/>
        </a:p>
      </dgm:t>
    </dgm:pt>
    <dgm:pt modelId="{1A5B98AA-ACB2-48F1-964B-4675AC82A69E}">
      <dgm:prSet phldrT="[Text]"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b="1" smtClean="0">
              <a:cs typeface="Arial" pitchFamily="34" charset="0"/>
            </a:rPr>
            <a:t>Ubiquitous</a:t>
          </a:r>
          <a:endParaRPr lang="en-US" sz="850" dirty="0"/>
        </a:p>
      </dgm:t>
    </dgm:pt>
    <dgm:pt modelId="{239ED00C-686C-4965-B79A-E6F5ED2048C8}" type="parTrans" cxnId="{65E2B275-DCDA-4F34-95C3-819F1391E8A7}">
      <dgm:prSet/>
      <dgm:spPr/>
      <dgm:t>
        <a:bodyPr/>
        <a:lstStyle/>
        <a:p>
          <a:endParaRPr lang="en-US"/>
        </a:p>
      </dgm:t>
    </dgm:pt>
    <dgm:pt modelId="{5299F92E-3DC6-4E41-AD14-426813BD0CC7}" type="sibTrans" cxnId="{65E2B275-DCDA-4F34-95C3-819F1391E8A7}">
      <dgm:prSet/>
      <dgm:spPr/>
      <dgm:t>
        <a:bodyPr/>
        <a:lstStyle/>
        <a:p>
          <a:endParaRPr lang="en-US"/>
        </a:p>
      </dgm:t>
    </dgm:pt>
    <dgm:pt modelId="{FE4FC02F-7F8A-46B5-95EE-DC74E50B36AC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Competitive</a:t>
          </a:r>
          <a:endParaRPr lang="en-US" sz="850" dirty="0" smtClean="0">
            <a:cs typeface="Arial" pitchFamily="34" charset="0"/>
          </a:endParaRPr>
        </a:p>
      </dgm:t>
    </dgm:pt>
    <dgm:pt modelId="{BF25F2BD-47FE-4068-84C1-0449A202DBAE}" type="parTrans" cxnId="{D7B92CEC-8B18-4556-BDAF-B3F3400E1FA2}">
      <dgm:prSet/>
      <dgm:spPr/>
      <dgm:t>
        <a:bodyPr/>
        <a:lstStyle/>
        <a:p>
          <a:endParaRPr lang="en-US"/>
        </a:p>
      </dgm:t>
    </dgm:pt>
    <dgm:pt modelId="{E48DE12C-ABEE-4241-B6EC-7D5B02A5C7BC}" type="sibTrans" cxnId="{D7B92CEC-8B18-4556-BDAF-B3F3400E1FA2}">
      <dgm:prSet/>
      <dgm:spPr/>
      <dgm:t>
        <a:bodyPr/>
        <a:lstStyle/>
        <a:p>
          <a:endParaRPr lang="en-US"/>
        </a:p>
      </dgm:t>
    </dgm:pt>
    <dgm:pt modelId="{6A0210B0-4CE6-447B-B076-0546AD423260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Cost Effective</a:t>
          </a:r>
          <a:endParaRPr lang="en-US" sz="850" dirty="0" smtClean="0">
            <a:cs typeface="Arial" pitchFamily="34" charset="0"/>
          </a:endParaRPr>
        </a:p>
      </dgm:t>
    </dgm:pt>
    <dgm:pt modelId="{2FD402AA-1EF8-4E0A-9EE7-1C0089F4067F}" type="parTrans" cxnId="{CB491A33-CC76-40E9-BDAA-CE3B50AFE15A}">
      <dgm:prSet/>
      <dgm:spPr/>
      <dgm:t>
        <a:bodyPr/>
        <a:lstStyle/>
        <a:p>
          <a:endParaRPr lang="en-US"/>
        </a:p>
      </dgm:t>
    </dgm:pt>
    <dgm:pt modelId="{D7A5AC9E-C8D6-4BE6-A7DF-4585C7D28E9C}" type="sibTrans" cxnId="{CB491A33-CC76-40E9-BDAA-CE3B50AFE15A}">
      <dgm:prSet/>
      <dgm:spPr/>
      <dgm:t>
        <a:bodyPr/>
        <a:lstStyle/>
        <a:p>
          <a:endParaRPr lang="en-US"/>
        </a:p>
      </dgm:t>
    </dgm:pt>
    <dgm:pt modelId="{845B67ED-32F9-4095-B23F-84924C7F90B2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Implementation</a:t>
          </a:r>
          <a:endParaRPr lang="en-US" sz="850" dirty="0" smtClean="0">
            <a:cs typeface="Arial" pitchFamily="34" charset="0"/>
          </a:endParaRPr>
        </a:p>
      </dgm:t>
    </dgm:pt>
    <dgm:pt modelId="{D132031B-3C01-4964-A26D-ACEAD0EDD88C}" type="parTrans" cxnId="{F1B8DB28-80B6-4CA9-AB8B-B65872DC260B}">
      <dgm:prSet/>
      <dgm:spPr/>
      <dgm:t>
        <a:bodyPr/>
        <a:lstStyle/>
        <a:p>
          <a:endParaRPr lang="en-US"/>
        </a:p>
      </dgm:t>
    </dgm:pt>
    <dgm:pt modelId="{EB5172D2-8F68-4531-BC32-061A9396B673}" type="sibTrans" cxnId="{F1B8DB28-80B6-4CA9-AB8B-B65872DC260B}">
      <dgm:prSet/>
      <dgm:spPr/>
      <dgm:t>
        <a:bodyPr/>
        <a:lstStyle/>
        <a:p>
          <a:endParaRPr lang="en-US"/>
        </a:p>
      </dgm:t>
    </dgm:pt>
    <dgm:pt modelId="{C4913FD0-4CAC-40D6-AAA3-960ADD49B034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dirty="0" smtClean="0">
              <a:cs typeface="Arial" pitchFamily="34" charset="0"/>
            </a:rPr>
            <a:t>Format</a:t>
          </a:r>
        </a:p>
      </dgm:t>
    </dgm:pt>
    <dgm:pt modelId="{25D09E2A-A372-4D3E-9A52-F205A9009E2B}" type="parTrans" cxnId="{F9D2098A-5752-45AD-AADF-3DDAD0F8917E}">
      <dgm:prSet/>
      <dgm:spPr/>
      <dgm:t>
        <a:bodyPr/>
        <a:lstStyle/>
        <a:p>
          <a:endParaRPr lang="en-US"/>
        </a:p>
      </dgm:t>
    </dgm:pt>
    <dgm:pt modelId="{4797C912-EFB3-4861-90F4-A49313D00037}" type="sibTrans" cxnId="{F9D2098A-5752-45AD-AADF-3DDAD0F8917E}">
      <dgm:prSet/>
      <dgm:spPr/>
      <dgm:t>
        <a:bodyPr/>
        <a:lstStyle/>
        <a:p>
          <a:endParaRPr lang="en-US"/>
        </a:p>
      </dgm:t>
    </dgm:pt>
    <dgm:pt modelId="{33D5B9B7-F305-4131-8E49-E698A9E7DD9C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Comprehensive</a:t>
          </a:r>
          <a:endParaRPr lang="en-US" sz="850" dirty="0" smtClean="0">
            <a:cs typeface="Arial" pitchFamily="34" charset="0"/>
          </a:endParaRPr>
        </a:p>
      </dgm:t>
    </dgm:pt>
    <dgm:pt modelId="{C4A6DC1E-2E24-4A8A-8BA3-2A02D8E352E3}" type="parTrans" cxnId="{3EF6CAE9-AEC8-459F-A112-71AB8E4EE4DB}">
      <dgm:prSet/>
      <dgm:spPr/>
      <dgm:t>
        <a:bodyPr/>
        <a:lstStyle/>
        <a:p>
          <a:endParaRPr lang="en-US"/>
        </a:p>
      </dgm:t>
    </dgm:pt>
    <dgm:pt modelId="{F7104B4E-E0B3-450A-91FF-796A134BDCB5}" type="sibTrans" cxnId="{3EF6CAE9-AEC8-459F-A112-71AB8E4EE4DB}">
      <dgm:prSet/>
      <dgm:spPr/>
      <dgm:t>
        <a:bodyPr/>
        <a:lstStyle/>
        <a:p>
          <a:endParaRPr lang="en-US"/>
        </a:p>
      </dgm:t>
    </dgm:pt>
    <dgm:pt modelId="{6FC64540-9E6C-478A-804F-942189B83942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Scalable</a:t>
          </a:r>
          <a:endParaRPr lang="en-US" sz="850" dirty="0" smtClean="0">
            <a:cs typeface="Arial" pitchFamily="34" charset="0"/>
          </a:endParaRPr>
        </a:p>
      </dgm:t>
    </dgm:pt>
    <dgm:pt modelId="{9F0218E7-AE05-481D-93E3-C1A4374D9381}" type="parTrans" cxnId="{67A1C7C0-07D4-4F5C-85F7-4B11008D9635}">
      <dgm:prSet/>
      <dgm:spPr/>
      <dgm:t>
        <a:bodyPr/>
        <a:lstStyle/>
        <a:p>
          <a:endParaRPr lang="en-US"/>
        </a:p>
      </dgm:t>
    </dgm:pt>
    <dgm:pt modelId="{5A94A31C-419A-4622-94B6-033AAECCAE50}" type="sibTrans" cxnId="{67A1C7C0-07D4-4F5C-85F7-4B11008D9635}">
      <dgm:prSet/>
      <dgm:spPr/>
      <dgm:t>
        <a:bodyPr/>
        <a:lstStyle/>
        <a:p>
          <a:endParaRPr lang="en-US"/>
        </a:p>
      </dgm:t>
    </dgm:pt>
    <dgm:pt modelId="{C19DA01D-891C-4D3E-8250-98FFA744E182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Exceptions</a:t>
          </a:r>
          <a:endParaRPr lang="en-US" sz="850" dirty="0" smtClean="0">
            <a:cs typeface="Arial" pitchFamily="34" charset="0"/>
          </a:endParaRPr>
        </a:p>
      </dgm:t>
    </dgm:pt>
    <dgm:pt modelId="{4DACA213-6DAC-4775-A9BB-813F8BAB419C}" type="parTrans" cxnId="{AA1792B8-DF6E-4B7C-A2F7-451E242BD2B2}">
      <dgm:prSet/>
      <dgm:spPr/>
      <dgm:t>
        <a:bodyPr/>
        <a:lstStyle/>
        <a:p>
          <a:endParaRPr lang="en-US"/>
        </a:p>
      </dgm:t>
    </dgm:pt>
    <dgm:pt modelId="{B98DDC2E-B2FB-4778-8D6D-21536E458C6A}" type="sibTrans" cxnId="{AA1792B8-DF6E-4B7C-A2F7-451E242BD2B2}">
      <dgm:prSet/>
      <dgm:spPr/>
      <dgm:t>
        <a:bodyPr/>
        <a:lstStyle/>
        <a:p>
          <a:endParaRPr lang="en-US"/>
        </a:p>
      </dgm:t>
    </dgm:pt>
    <dgm:pt modelId="{1059DFBE-0CFC-444E-B44D-E9D00E8CC4A7}">
      <dgm:prSet phldrT="[Text]" custT="1"/>
      <dgm:spPr>
        <a:solidFill>
          <a:srgbClr val="21314E"/>
        </a:solidFill>
      </dgm:spPr>
      <dgm:t>
        <a:bodyPr/>
        <a:lstStyle/>
        <a:p>
          <a:pPr algn="ctr"/>
          <a:endParaRPr lang="en-US" sz="850" dirty="0"/>
        </a:p>
      </dgm:t>
    </dgm:pt>
    <dgm:pt modelId="{91A19091-A53E-40FD-BB1C-F4AAD142D587}" type="parTrans" cxnId="{B35C345F-5793-4195-A287-339965B020D9}">
      <dgm:prSet/>
      <dgm:spPr/>
      <dgm:t>
        <a:bodyPr/>
        <a:lstStyle/>
        <a:p>
          <a:endParaRPr lang="en-US"/>
        </a:p>
      </dgm:t>
    </dgm:pt>
    <dgm:pt modelId="{B43EE5ED-BFBE-4227-81FF-D086F9E2F8CF}" type="sibTrans" cxnId="{B35C345F-5793-4195-A287-339965B020D9}">
      <dgm:prSet/>
      <dgm:spPr/>
      <dgm:t>
        <a:bodyPr/>
        <a:lstStyle/>
        <a:p>
          <a:endParaRPr lang="en-US"/>
        </a:p>
      </dgm:t>
    </dgm:pt>
    <dgm:pt modelId="{313D638C-865C-4C57-9EF1-722BFF64C423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dirty="0" smtClean="0">
              <a:cs typeface="Arial" pitchFamily="34" charset="0"/>
            </a:rPr>
            <a:t>Accessible</a:t>
          </a:r>
        </a:p>
      </dgm:t>
    </dgm:pt>
    <dgm:pt modelId="{3F689ED6-F2F7-4BD9-BF96-335AB904DCB0}" type="parTrans" cxnId="{98DD9FAB-65E2-46A9-BCD9-395BF4F41B6D}">
      <dgm:prSet/>
      <dgm:spPr/>
      <dgm:t>
        <a:bodyPr/>
        <a:lstStyle/>
        <a:p>
          <a:endParaRPr lang="en-US"/>
        </a:p>
      </dgm:t>
    </dgm:pt>
    <dgm:pt modelId="{10CAA867-AC1D-49D4-8551-5E8F8DA274A9}" type="sibTrans" cxnId="{98DD9FAB-65E2-46A9-BCD9-395BF4F41B6D}">
      <dgm:prSet/>
      <dgm:spPr/>
      <dgm:t>
        <a:bodyPr/>
        <a:lstStyle/>
        <a:p>
          <a:endParaRPr lang="en-US"/>
        </a:p>
      </dgm:t>
    </dgm:pt>
    <dgm:pt modelId="{2AB56EBE-E5CF-4D4D-8954-49AFE00791BD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Usable</a:t>
          </a:r>
          <a:endParaRPr lang="en-US" sz="850" dirty="0" smtClean="0">
            <a:cs typeface="Arial" pitchFamily="34" charset="0"/>
          </a:endParaRPr>
        </a:p>
      </dgm:t>
    </dgm:pt>
    <dgm:pt modelId="{D750920D-8B0E-41C2-B227-FFD5074D8AE4}" type="parTrans" cxnId="{97C422CD-0F84-4239-A64A-88C4781DE53B}">
      <dgm:prSet/>
      <dgm:spPr/>
      <dgm:t>
        <a:bodyPr/>
        <a:lstStyle/>
        <a:p>
          <a:endParaRPr lang="en-US"/>
        </a:p>
      </dgm:t>
    </dgm:pt>
    <dgm:pt modelId="{3C50971D-E438-4237-9639-A5422BF29891}" type="sibTrans" cxnId="{97C422CD-0F84-4239-A64A-88C4781DE53B}">
      <dgm:prSet/>
      <dgm:spPr/>
      <dgm:t>
        <a:bodyPr/>
        <a:lstStyle/>
        <a:p>
          <a:endParaRPr lang="en-US"/>
        </a:p>
      </dgm:t>
    </dgm:pt>
    <dgm:pt modelId="{3D3191FF-5B6C-4170-96B8-62F8296D3A1E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Predictable</a:t>
          </a:r>
          <a:endParaRPr lang="en-US" sz="850" dirty="0" smtClean="0">
            <a:cs typeface="Arial" pitchFamily="34" charset="0"/>
          </a:endParaRPr>
        </a:p>
      </dgm:t>
    </dgm:pt>
    <dgm:pt modelId="{678448CE-9054-4F25-A1FD-294430C56029}" type="parTrans" cxnId="{F7603CB8-46F1-4A06-AAFD-D57A296ADB71}">
      <dgm:prSet/>
      <dgm:spPr/>
      <dgm:t>
        <a:bodyPr/>
        <a:lstStyle/>
        <a:p>
          <a:endParaRPr lang="en-US"/>
        </a:p>
      </dgm:t>
    </dgm:pt>
    <dgm:pt modelId="{20F90DFE-2E7D-4596-A13C-4219B3385361}" type="sibTrans" cxnId="{F7603CB8-46F1-4A06-AAFD-D57A296ADB71}">
      <dgm:prSet/>
      <dgm:spPr/>
      <dgm:t>
        <a:bodyPr/>
        <a:lstStyle/>
        <a:p>
          <a:endParaRPr lang="en-US"/>
        </a:p>
      </dgm:t>
    </dgm:pt>
    <dgm:pt modelId="{70B124AD-A5F1-42B6-997B-0354B2451154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Contextual Data</a:t>
          </a:r>
          <a:endParaRPr lang="en-US" sz="850" dirty="0" smtClean="0">
            <a:cs typeface="Arial" pitchFamily="34" charset="0"/>
          </a:endParaRPr>
        </a:p>
      </dgm:t>
    </dgm:pt>
    <dgm:pt modelId="{21A9CDC1-2594-423B-ADEF-79E1CB9A43CB}" type="parTrans" cxnId="{85F7A7D2-ADD1-4A04-9028-26BB76FB78CF}">
      <dgm:prSet/>
      <dgm:spPr/>
      <dgm:t>
        <a:bodyPr/>
        <a:lstStyle/>
        <a:p>
          <a:endParaRPr lang="en-US"/>
        </a:p>
      </dgm:t>
    </dgm:pt>
    <dgm:pt modelId="{A860E6C3-AFDC-4550-AB71-E0C3A584CFD4}" type="sibTrans" cxnId="{85F7A7D2-ADD1-4A04-9028-26BB76FB78CF}">
      <dgm:prSet/>
      <dgm:spPr/>
      <dgm:t>
        <a:bodyPr/>
        <a:lstStyle/>
        <a:p>
          <a:endParaRPr lang="en-US"/>
        </a:p>
      </dgm:t>
    </dgm:pt>
    <dgm:pt modelId="{7E027ECA-1ACA-4771-8078-A5378ED32ACF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Cross-Border</a:t>
          </a:r>
          <a:endParaRPr lang="en-US" sz="850" dirty="0" smtClean="0">
            <a:cs typeface="Arial" pitchFamily="34" charset="0"/>
          </a:endParaRPr>
        </a:p>
      </dgm:t>
    </dgm:pt>
    <dgm:pt modelId="{10572694-C476-480C-A861-C30FEE8C6497}" type="parTrans" cxnId="{83FF22CB-3AD2-4544-9276-A992088BA985}">
      <dgm:prSet/>
      <dgm:spPr/>
      <dgm:t>
        <a:bodyPr/>
        <a:lstStyle/>
        <a:p>
          <a:endParaRPr lang="en-US"/>
        </a:p>
      </dgm:t>
    </dgm:pt>
    <dgm:pt modelId="{E308CB11-AEBE-44C3-BFBF-C62D36AC65B8}" type="sibTrans" cxnId="{83FF22CB-3AD2-4544-9276-A992088BA985}">
      <dgm:prSet/>
      <dgm:spPr/>
      <dgm:t>
        <a:bodyPr/>
        <a:lstStyle/>
        <a:p>
          <a:endParaRPr lang="en-US"/>
        </a:p>
      </dgm:t>
    </dgm:pt>
    <dgm:pt modelId="{9ED621AC-A62F-4525-BAAC-1EDFE2AE5342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Multiple Use Cases</a:t>
          </a:r>
          <a:endParaRPr lang="en-US" sz="850" dirty="0" smtClean="0">
            <a:cs typeface="Arial" pitchFamily="34" charset="0"/>
          </a:endParaRPr>
        </a:p>
      </dgm:t>
    </dgm:pt>
    <dgm:pt modelId="{5905BE3D-05F3-402F-92C5-2E8776436DC7}" type="parTrans" cxnId="{6847A217-1330-40C9-AE1A-A3535EEB7FB4}">
      <dgm:prSet/>
      <dgm:spPr/>
      <dgm:t>
        <a:bodyPr/>
        <a:lstStyle/>
        <a:p>
          <a:endParaRPr lang="en-US"/>
        </a:p>
      </dgm:t>
    </dgm:pt>
    <dgm:pt modelId="{228E05CF-8744-4064-BBC3-B666442AC824}" type="sibTrans" cxnId="{6847A217-1330-40C9-AE1A-A3535EEB7FB4}">
      <dgm:prSet/>
      <dgm:spPr/>
      <dgm:t>
        <a:bodyPr/>
        <a:lstStyle/>
        <a:p>
          <a:endParaRPr lang="en-US"/>
        </a:p>
      </dgm:t>
    </dgm:pt>
    <dgm:pt modelId="{432B1138-9F47-4786-87E9-3B6933CE5B44}">
      <dgm:prSet custT="1"/>
      <dgm:spPr>
        <a:solidFill>
          <a:srgbClr val="21314E"/>
        </a:solidFill>
      </dgm:spPr>
      <dgm:t>
        <a:bodyPr/>
        <a:lstStyle/>
        <a:p>
          <a:pPr algn="l"/>
          <a:endParaRPr lang="en-US" sz="850" b="1" dirty="0" smtClean="0">
            <a:solidFill>
              <a:schemeClr val="bg1"/>
            </a:solidFill>
            <a:cs typeface="Arial" pitchFamily="34" charset="0"/>
          </a:endParaRPr>
        </a:p>
      </dgm:t>
    </dgm:pt>
    <dgm:pt modelId="{5CC2789B-ABBD-4D3B-8378-B8248C0C9ED8}" type="parTrans" cxnId="{DC5663AA-B717-43C9-B435-4EFA430EF23E}">
      <dgm:prSet/>
      <dgm:spPr/>
      <dgm:t>
        <a:bodyPr/>
        <a:lstStyle/>
        <a:p>
          <a:endParaRPr lang="en-US"/>
        </a:p>
      </dgm:t>
    </dgm:pt>
    <dgm:pt modelId="{3BBF4488-DDEC-47AD-A5C1-18DB7CCB54B5}" type="sibTrans" cxnId="{DC5663AA-B717-43C9-B435-4EFA430EF23E}">
      <dgm:prSet/>
      <dgm:spPr/>
      <dgm:t>
        <a:bodyPr/>
        <a:lstStyle/>
        <a:p>
          <a:endParaRPr lang="en-US"/>
        </a:p>
      </dgm:t>
    </dgm:pt>
    <dgm:pt modelId="{B0D2141F-1558-4751-BCCE-219927A47522}">
      <dgm:prSet phldrT="[Text]" custT="1"/>
      <dgm:spPr>
        <a:solidFill>
          <a:srgbClr val="21314E"/>
        </a:solidFill>
      </dgm:spPr>
      <dgm:t>
        <a:bodyPr/>
        <a:lstStyle/>
        <a:p>
          <a:pPr algn="ctr"/>
          <a:endParaRPr lang="en-US" sz="850" dirty="0"/>
        </a:p>
      </dgm:t>
    </dgm:pt>
    <dgm:pt modelId="{10F13EF7-9217-4A68-A8CB-0FDCE25E6A5B}" type="parTrans" cxnId="{3A7347E3-574E-4992-979F-F807A45E99AD}">
      <dgm:prSet/>
      <dgm:spPr/>
      <dgm:t>
        <a:bodyPr/>
        <a:lstStyle/>
        <a:p>
          <a:endParaRPr lang="en-US"/>
        </a:p>
      </dgm:t>
    </dgm:pt>
    <dgm:pt modelId="{8D2C6C7B-8264-44FC-B148-82A68AE80896}" type="sibTrans" cxnId="{3A7347E3-574E-4992-979F-F807A45E99AD}">
      <dgm:prSet/>
      <dgm:spPr/>
      <dgm:t>
        <a:bodyPr/>
        <a:lstStyle/>
        <a:p>
          <a:endParaRPr lang="en-US"/>
        </a:p>
      </dgm:t>
    </dgm:pt>
    <dgm:pt modelId="{12264820-04D9-4203-A1E5-5A669AB7828A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Framework</a:t>
          </a:r>
          <a:endParaRPr lang="en-US" sz="850" dirty="0" smtClean="0">
            <a:cs typeface="Arial" pitchFamily="34" charset="0"/>
          </a:endParaRPr>
        </a:p>
      </dgm:t>
    </dgm:pt>
    <dgm:pt modelId="{6B728B85-1F9E-47C3-AECC-FC466E085257}" type="parTrans" cxnId="{279D5BE8-9148-4D37-A9E1-E0CF8BB94FF4}">
      <dgm:prSet/>
      <dgm:spPr/>
      <dgm:t>
        <a:bodyPr/>
        <a:lstStyle/>
        <a:p>
          <a:endParaRPr lang="en-US"/>
        </a:p>
      </dgm:t>
    </dgm:pt>
    <dgm:pt modelId="{E24D585B-8792-4C07-B583-C04B2E5F7E00}" type="sibTrans" cxnId="{279D5BE8-9148-4D37-A9E1-E0CF8BB94FF4}">
      <dgm:prSet/>
      <dgm:spPr/>
      <dgm:t>
        <a:bodyPr/>
        <a:lstStyle/>
        <a:p>
          <a:endParaRPr lang="en-US"/>
        </a:p>
      </dgm:t>
    </dgm:pt>
    <dgm:pt modelId="{4DA9BCC7-7615-4172-AA17-8F64339B3B2F}">
      <dgm:prSet custT="1"/>
      <dgm:spPr>
        <a:solidFill>
          <a:srgbClr val="21314E"/>
        </a:solidFill>
      </dgm:spPr>
      <dgm:t>
        <a:bodyPr/>
        <a:lstStyle/>
        <a:p>
          <a:pPr algn="ctr"/>
          <a:endParaRPr lang="en-US" sz="850" b="1" dirty="0">
            <a:solidFill>
              <a:schemeClr val="bg1"/>
            </a:solidFill>
            <a:cs typeface="Arial" pitchFamily="34" charset="0"/>
          </a:endParaRPr>
        </a:p>
      </dgm:t>
    </dgm:pt>
    <dgm:pt modelId="{2E06EEC9-6E0E-48E9-9431-F3EA5476AB40}" type="parTrans" cxnId="{14895AE2-2AA9-4EB2-8A6C-30E7AFE3D99C}">
      <dgm:prSet/>
      <dgm:spPr/>
      <dgm:t>
        <a:bodyPr/>
        <a:lstStyle/>
        <a:p>
          <a:endParaRPr lang="en-US"/>
        </a:p>
      </dgm:t>
    </dgm:pt>
    <dgm:pt modelId="{BD71B975-BCBE-4238-92CA-45595349D88D}" type="sibTrans" cxnId="{14895AE2-2AA9-4EB2-8A6C-30E7AFE3D99C}">
      <dgm:prSet/>
      <dgm:spPr/>
      <dgm:t>
        <a:bodyPr/>
        <a:lstStyle/>
        <a:p>
          <a:endParaRPr lang="en-US"/>
        </a:p>
      </dgm:t>
    </dgm:pt>
    <dgm:pt modelId="{C9FDCDC3-2A12-42D7-9A5B-BCE213756A26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>
              <a:cs typeface="Arial" pitchFamily="34" charset="0"/>
            </a:rPr>
            <a:t>Proprietary Technology</a:t>
          </a:r>
          <a:endParaRPr lang="en-US" sz="850" dirty="0" smtClean="0">
            <a:cs typeface="Arial" pitchFamily="34" charset="0"/>
          </a:endParaRPr>
        </a:p>
      </dgm:t>
    </dgm:pt>
    <dgm:pt modelId="{C08C4C8F-04CB-4B1D-B2B2-B82C3E058F14}" type="parTrans" cxnId="{9659345F-9A93-4723-9080-D135727A5C46}">
      <dgm:prSet/>
      <dgm:spPr/>
      <dgm:t>
        <a:bodyPr/>
        <a:lstStyle/>
        <a:p>
          <a:endParaRPr lang="en-US"/>
        </a:p>
      </dgm:t>
    </dgm:pt>
    <dgm:pt modelId="{B282C968-82EF-43D0-AA5E-6FE60595CBE9}" type="sibTrans" cxnId="{9659345F-9A93-4723-9080-D135727A5C46}">
      <dgm:prSet/>
      <dgm:spPr/>
      <dgm:t>
        <a:bodyPr/>
        <a:lstStyle/>
        <a:p>
          <a:endParaRPr lang="en-US"/>
        </a:p>
      </dgm:t>
    </dgm:pt>
    <dgm:pt modelId="{AE2ED0BE-5259-4985-859A-C75C1B6BCF63}">
      <dgm:prSet custT="1"/>
      <dgm:spPr>
        <a:solidFill>
          <a:srgbClr val="21314E"/>
        </a:solidFill>
      </dgm:spPr>
      <dgm:t>
        <a:bodyPr/>
        <a:lstStyle/>
        <a:p>
          <a:pPr algn="l"/>
          <a:endParaRPr lang="en-US" sz="850" dirty="0" smtClean="0">
            <a:solidFill>
              <a:schemeClr val="bg1"/>
            </a:solidFill>
            <a:cs typeface="Arial" pitchFamily="34" charset="0"/>
          </a:endParaRPr>
        </a:p>
      </dgm:t>
    </dgm:pt>
    <dgm:pt modelId="{CD1BFC2D-045D-4D03-88D0-EB8956BBEEF8}" type="parTrans" cxnId="{7493026D-E233-470B-9FA3-721384193217}">
      <dgm:prSet/>
      <dgm:spPr/>
      <dgm:t>
        <a:bodyPr/>
        <a:lstStyle/>
        <a:p>
          <a:endParaRPr lang="en-US"/>
        </a:p>
      </dgm:t>
    </dgm:pt>
    <dgm:pt modelId="{24B2D923-26AC-48F3-B025-C663B9D9254A}" type="sibTrans" cxnId="{7493026D-E233-470B-9FA3-721384193217}">
      <dgm:prSet/>
      <dgm:spPr/>
      <dgm:t>
        <a:bodyPr/>
        <a:lstStyle/>
        <a:p>
          <a:endParaRPr lang="en-US"/>
        </a:p>
      </dgm:t>
    </dgm:pt>
    <dgm:pt modelId="{77AC2FE8-5A03-4709-821A-F02B5E00A06D}">
      <dgm:prSet phldrT="[Text]" custT="1"/>
      <dgm:spPr>
        <a:solidFill>
          <a:srgbClr val="21314E"/>
        </a:solidFill>
      </dgm:spPr>
      <dgm:t>
        <a:bodyPr/>
        <a:lstStyle/>
        <a:p>
          <a:pPr algn="ctr"/>
          <a:endParaRPr lang="en-US" sz="850" dirty="0"/>
        </a:p>
      </dgm:t>
    </dgm:pt>
    <dgm:pt modelId="{4FE948F5-FD56-4ACF-922F-1E0CACCD47F9}" type="parTrans" cxnId="{7DB2C0E7-F265-45D3-81E8-6BD817412605}">
      <dgm:prSet/>
      <dgm:spPr/>
      <dgm:t>
        <a:bodyPr/>
        <a:lstStyle/>
        <a:p>
          <a:endParaRPr lang="en-US"/>
        </a:p>
      </dgm:t>
    </dgm:pt>
    <dgm:pt modelId="{9CB4AA4E-E8F3-4B0E-9E14-190317C26281}" type="sibTrans" cxnId="{7DB2C0E7-F265-45D3-81E8-6BD817412605}">
      <dgm:prSet/>
      <dgm:spPr/>
      <dgm:t>
        <a:bodyPr/>
        <a:lstStyle/>
        <a:p>
          <a:endParaRPr lang="en-US"/>
        </a:p>
      </dgm:t>
    </dgm:pt>
    <dgm:pt modelId="{FD9AD611-01D5-42A2-A776-1C78448B746A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/>
            <a:t>Initiation</a:t>
          </a:r>
          <a:endParaRPr lang="en-US" sz="850" b="1" dirty="0"/>
        </a:p>
      </dgm:t>
    </dgm:pt>
    <dgm:pt modelId="{557328C7-A273-4602-91DE-0165E7996923}" type="parTrans" cxnId="{E0C112B7-407D-4A35-94A5-380DAB9029EE}">
      <dgm:prSet/>
      <dgm:spPr/>
      <dgm:t>
        <a:bodyPr/>
        <a:lstStyle/>
        <a:p>
          <a:endParaRPr lang="en-US"/>
        </a:p>
      </dgm:t>
    </dgm:pt>
    <dgm:pt modelId="{8741A696-7CD1-47B2-A7C0-A51B0419E6E5}" type="sibTrans" cxnId="{E0C112B7-407D-4A35-94A5-380DAB9029EE}">
      <dgm:prSet/>
      <dgm:spPr/>
      <dgm:t>
        <a:bodyPr/>
        <a:lstStyle/>
        <a:p>
          <a:endParaRPr lang="en-US"/>
        </a:p>
      </dgm:t>
    </dgm:pt>
    <dgm:pt modelId="{B3C6E550-F587-4CD1-BCD4-36374D25E76F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/>
            <a:t>Authorization</a:t>
          </a:r>
          <a:endParaRPr lang="en-US" sz="850" dirty="0"/>
        </a:p>
      </dgm:t>
    </dgm:pt>
    <dgm:pt modelId="{F428A56C-5A2C-4BE9-90D3-565F9F1FC0FE}" type="parTrans" cxnId="{5345672B-52DB-4D58-8A06-CD9A9213FCED}">
      <dgm:prSet/>
      <dgm:spPr/>
      <dgm:t>
        <a:bodyPr/>
        <a:lstStyle/>
        <a:p>
          <a:endParaRPr lang="en-US"/>
        </a:p>
      </dgm:t>
    </dgm:pt>
    <dgm:pt modelId="{733C228B-79CE-4284-927F-C0C9706ADAEF}" type="sibTrans" cxnId="{5345672B-52DB-4D58-8A06-CD9A9213FCED}">
      <dgm:prSet/>
      <dgm:spPr/>
      <dgm:t>
        <a:bodyPr/>
        <a:lstStyle/>
        <a:p>
          <a:endParaRPr lang="en-US"/>
        </a:p>
      </dgm:t>
    </dgm:pt>
    <dgm:pt modelId="{A99EFCBB-BC7C-4585-AEC9-4C4BC21D12A9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dirty="0" smtClean="0"/>
            <a:t>Settlement</a:t>
          </a:r>
          <a:endParaRPr lang="en-US" sz="850" dirty="0"/>
        </a:p>
      </dgm:t>
    </dgm:pt>
    <dgm:pt modelId="{9B96C5B4-B758-4BD0-8FCE-21846E2813E0}" type="parTrans" cxnId="{4CB253B0-9423-4130-B8C4-E23D6AFE63BB}">
      <dgm:prSet/>
      <dgm:spPr/>
      <dgm:t>
        <a:bodyPr/>
        <a:lstStyle/>
        <a:p>
          <a:endParaRPr lang="en-US"/>
        </a:p>
      </dgm:t>
    </dgm:pt>
    <dgm:pt modelId="{6973D8F4-5879-478F-92BD-1D07629E99DC}" type="sibTrans" cxnId="{4CB253B0-9423-4130-B8C4-E23D6AFE63BB}">
      <dgm:prSet/>
      <dgm:spPr/>
      <dgm:t>
        <a:bodyPr/>
        <a:lstStyle/>
        <a:p>
          <a:endParaRPr lang="en-US"/>
        </a:p>
      </dgm:t>
    </dgm:pt>
    <dgm:pt modelId="{36A9862F-03C3-4877-AB45-5D9C595BD72A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/>
            <a:t>Security</a:t>
          </a:r>
          <a:endParaRPr lang="en-US" sz="850" dirty="0"/>
        </a:p>
      </dgm:t>
    </dgm:pt>
    <dgm:pt modelId="{C80BC523-CEAC-4247-90B3-7A20389FD699}" type="parTrans" cxnId="{283E5916-22C0-41D3-8EEC-DE261688DE85}">
      <dgm:prSet/>
      <dgm:spPr/>
      <dgm:t>
        <a:bodyPr/>
        <a:lstStyle/>
        <a:p>
          <a:endParaRPr lang="en-US"/>
        </a:p>
      </dgm:t>
    </dgm:pt>
    <dgm:pt modelId="{5E84CEFB-63E0-408C-9995-1B9E6C108845}" type="sibTrans" cxnId="{283E5916-22C0-41D3-8EEC-DE261688DE85}">
      <dgm:prSet/>
      <dgm:spPr/>
      <dgm:t>
        <a:bodyPr/>
        <a:lstStyle/>
        <a:p>
          <a:endParaRPr lang="en-US"/>
        </a:p>
      </dgm:t>
    </dgm:pt>
    <dgm:pt modelId="{F9A6FD3E-F3C2-4BFF-8B79-2D765DA88D0D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dirty="0" smtClean="0"/>
            <a:t>Fraud</a:t>
          </a:r>
          <a:endParaRPr lang="en-US" sz="850" dirty="0"/>
        </a:p>
      </dgm:t>
    </dgm:pt>
    <dgm:pt modelId="{AB8B8AA9-8C9A-4A17-AD27-E8CDDEFAB6C9}" type="parTrans" cxnId="{46EFA2F8-C46F-4C1A-8C8D-2592B68EEDE6}">
      <dgm:prSet/>
      <dgm:spPr/>
      <dgm:t>
        <a:bodyPr/>
        <a:lstStyle/>
        <a:p>
          <a:endParaRPr lang="en-US"/>
        </a:p>
      </dgm:t>
    </dgm:pt>
    <dgm:pt modelId="{BF405539-32C7-46D3-AA21-2AED22C7393A}" type="sibTrans" cxnId="{46EFA2F8-C46F-4C1A-8C8D-2592B68EEDE6}">
      <dgm:prSet/>
      <dgm:spPr/>
      <dgm:t>
        <a:bodyPr/>
        <a:lstStyle/>
        <a:p>
          <a:endParaRPr lang="en-US"/>
        </a:p>
      </dgm:t>
    </dgm:pt>
    <dgm:pt modelId="{608E3791-4E7B-4F29-94A5-0E430847C7D7}">
      <dgm:prSet custT="1"/>
      <dgm:spPr>
        <a:solidFill>
          <a:srgbClr val="21314E"/>
        </a:solidFill>
      </dgm:spPr>
      <dgm:t>
        <a:bodyPr/>
        <a:lstStyle/>
        <a:p>
          <a:pPr algn="ctr"/>
          <a:r>
            <a:rPr lang="en-US" sz="850" smtClean="0"/>
            <a:t>Privacy</a:t>
          </a:r>
          <a:endParaRPr lang="en-US" sz="850" dirty="0" smtClean="0"/>
        </a:p>
      </dgm:t>
    </dgm:pt>
    <dgm:pt modelId="{75131A2F-6DD5-477A-A2BE-AD77B221BBF3}" type="parTrans" cxnId="{0C299D4A-6555-4C62-8217-C507900A62E0}">
      <dgm:prSet/>
      <dgm:spPr/>
      <dgm:t>
        <a:bodyPr/>
        <a:lstStyle/>
        <a:p>
          <a:endParaRPr lang="en-US"/>
        </a:p>
      </dgm:t>
    </dgm:pt>
    <dgm:pt modelId="{18EA0199-C129-4293-9B91-6DCA20CA9DEC}" type="sibTrans" cxnId="{0C299D4A-6555-4C62-8217-C507900A62E0}">
      <dgm:prSet/>
      <dgm:spPr/>
      <dgm:t>
        <a:bodyPr/>
        <a:lstStyle/>
        <a:p>
          <a:endParaRPr lang="en-US"/>
        </a:p>
      </dgm:t>
    </dgm:pt>
    <dgm:pt modelId="{455F2E7D-9715-4D9C-A503-89FC0657A65A}">
      <dgm:prSet custT="1"/>
      <dgm:spPr>
        <a:solidFill>
          <a:srgbClr val="21314E"/>
        </a:solidFill>
      </dgm:spPr>
      <dgm:t>
        <a:bodyPr/>
        <a:lstStyle/>
        <a:p>
          <a:pPr algn="l"/>
          <a:endParaRPr lang="en-US" sz="850" dirty="0">
            <a:solidFill>
              <a:schemeClr val="bg1"/>
            </a:solidFill>
          </a:endParaRPr>
        </a:p>
      </dgm:t>
    </dgm:pt>
    <dgm:pt modelId="{6FB4ADB8-093B-414E-A889-1B66E8B682AF}" type="parTrans" cxnId="{84FABF7C-F3A3-490B-AF8F-EE3D2E30DB09}">
      <dgm:prSet/>
      <dgm:spPr/>
      <dgm:t>
        <a:bodyPr/>
        <a:lstStyle/>
        <a:p>
          <a:endParaRPr lang="en-US"/>
        </a:p>
      </dgm:t>
    </dgm:pt>
    <dgm:pt modelId="{D86639EC-A1DF-4C83-A639-6BD5F2F36F9A}" type="sibTrans" cxnId="{84FABF7C-F3A3-490B-AF8F-EE3D2E30DB09}">
      <dgm:prSet/>
      <dgm:spPr/>
      <dgm:t>
        <a:bodyPr/>
        <a:lstStyle/>
        <a:p>
          <a:endParaRPr lang="en-US"/>
        </a:p>
      </dgm:t>
    </dgm:pt>
    <dgm:pt modelId="{31186960-BF19-4328-A710-306024F67158}">
      <dgm:prSet phldrT="[Text]" custT="1"/>
      <dgm:spPr>
        <a:solidFill>
          <a:srgbClr val="21314E"/>
        </a:solidFill>
      </dgm:spPr>
      <dgm:t>
        <a:bodyPr/>
        <a:lstStyle/>
        <a:p>
          <a:pPr algn="ctr"/>
          <a:endParaRPr lang="en-US" sz="850" dirty="0"/>
        </a:p>
      </dgm:t>
    </dgm:pt>
    <dgm:pt modelId="{AB1D0BEA-82B9-4551-B096-725C743F1106}" type="parTrans" cxnId="{42F4A22A-3CE6-4207-975A-C58FBE4D512C}">
      <dgm:prSet/>
      <dgm:spPr/>
      <dgm:t>
        <a:bodyPr/>
        <a:lstStyle/>
        <a:p>
          <a:endParaRPr lang="en-US"/>
        </a:p>
      </dgm:t>
    </dgm:pt>
    <dgm:pt modelId="{1F2A89F1-3E02-47F0-ACC3-B525B036B49A}" type="sibTrans" cxnId="{42F4A22A-3CE6-4207-975A-C58FBE4D512C}">
      <dgm:prSet/>
      <dgm:spPr/>
      <dgm:t>
        <a:bodyPr/>
        <a:lstStyle/>
        <a:p>
          <a:endParaRPr lang="en-US"/>
        </a:p>
      </dgm:t>
    </dgm:pt>
    <dgm:pt modelId="{B113C3EB-B13B-4A33-99E6-64D946030B13}" type="pres">
      <dgm:prSet presAssocID="{B54AADCF-FDBA-482C-B49C-E694666414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76BD8B-F60D-4B44-96EA-086228B64D58}" type="pres">
      <dgm:prSet presAssocID="{ABAC7582-F098-4C70-B1BD-24CC576934C9}" presName="node" presStyleLbl="node1" presStyleIdx="0" presStyleCnt="6" custScaleX="112784" custScaleY="149013" custRadScaleRad="100020" custRadScaleInc="-5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94C95-5BA4-4833-980B-F083B3CE0059}" type="pres">
      <dgm:prSet presAssocID="{ABAC7582-F098-4C70-B1BD-24CC576934C9}" presName="spNode" presStyleCnt="0"/>
      <dgm:spPr/>
    </dgm:pt>
    <dgm:pt modelId="{2356D4B7-8388-4483-B97D-9C8A03449703}" type="pres">
      <dgm:prSet presAssocID="{A6F4CE1D-B72E-43F7-8D0B-041F6101A8F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E22AE70A-33C4-411C-B11B-5299E4E80E92}" type="pres">
      <dgm:prSet presAssocID="{4C4D4FC8-7FDB-46C2-9822-B4B107574E99}" presName="node" presStyleLbl="node1" presStyleIdx="1" presStyleCnt="6" custScaleX="112784" custScaleY="149013" custRadScaleRad="100175" custRadScaleInc="-11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E80A7-1DFB-4448-A5DF-7ABF619A95E9}" type="pres">
      <dgm:prSet presAssocID="{4C4D4FC8-7FDB-46C2-9822-B4B107574E99}" presName="spNode" presStyleCnt="0"/>
      <dgm:spPr/>
    </dgm:pt>
    <dgm:pt modelId="{6D0871E3-1C81-432D-8064-69880E9F6BCC}" type="pres">
      <dgm:prSet presAssocID="{340EFF4F-9319-44F2-B9A8-EFFCB603F38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43670A2B-C3E6-4158-8417-C291985DD23F}" type="pres">
      <dgm:prSet presAssocID="{BB717907-25E7-403A-AA6A-8A8ADDFFD906}" presName="node" presStyleLbl="node1" presStyleIdx="2" presStyleCnt="6" custScaleX="112784" custScaleY="149013" custRadScaleRad="96436" custRadScaleInc="-6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09719-1A95-4689-B180-73C136FF5315}" type="pres">
      <dgm:prSet presAssocID="{BB717907-25E7-403A-AA6A-8A8ADDFFD906}" presName="spNode" presStyleCnt="0"/>
      <dgm:spPr/>
    </dgm:pt>
    <dgm:pt modelId="{E7EACA68-8E09-4381-AC03-C3AEAA93810C}" type="pres">
      <dgm:prSet presAssocID="{F3AC3B4B-8231-4A38-935E-1FD05F5F6772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77BE489-81F9-4356-A473-A07192B1AF5F}" type="pres">
      <dgm:prSet presAssocID="{1A5B98AA-ACB2-48F1-964B-4675AC82A69E}" presName="node" presStyleLbl="node1" presStyleIdx="3" presStyleCnt="6" custScaleX="112784" custScaleY="149013" custRadScaleRad="96338" custRadScaleInc="4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CC3F2-2D4F-4886-9895-0FA31FDFE95B}" type="pres">
      <dgm:prSet presAssocID="{1A5B98AA-ACB2-48F1-964B-4675AC82A69E}" presName="spNode" presStyleCnt="0"/>
      <dgm:spPr/>
    </dgm:pt>
    <dgm:pt modelId="{4FF829EB-6880-448C-8AB3-A7E1A9FE20EE}" type="pres">
      <dgm:prSet presAssocID="{5299F92E-3DC6-4E41-AD14-426813BD0CC7}" presName="sibTrans" presStyleLbl="sibTrans1D1" presStyleIdx="3" presStyleCnt="6"/>
      <dgm:spPr/>
      <dgm:t>
        <a:bodyPr/>
        <a:lstStyle/>
        <a:p>
          <a:endParaRPr lang="en-US"/>
        </a:p>
      </dgm:t>
    </dgm:pt>
    <dgm:pt modelId="{9171680F-BC03-41E0-A85E-E5E34814AB3C}" type="pres">
      <dgm:prSet presAssocID="{ACD57F66-92DE-4FA3-9AC4-C8FABC6E62C9}" presName="node" presStyleLbl="node1" presStyleIdx="4" presStyleCnt="6" custScaleX="112784" custScaleY="149013" custRadScaleRad="99643" custRadScaleInc="1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7C112-3A5A-4C2E-8ADC-65345E0898BE}" type="pres">
      <dgm:prSet presAssocID="{ACD57F66-92DE-4FA3-9AC4-C8FABC6E62C9}" presName="spNode" presStyleCnt="0"/>
      <dgm:spPr/>
    </dgm:pt>
    <dgm:pt modelId="{7DD97A7D-D27E-45D7-9BA1-CFDF90D99497}" type="pres">
      <dgm:prSet presAssocID="{256C385A-1363-49A7-AC7F-94A80232B36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335CBA4-F785-44B5-BA8D-9584F530D5A7}" type="pres">
      <dgm:prSet presAssocID="{F55DB568-2F23-4B39-BC8E-69ACDAAA60AD}" presName="node" presStyleLbl="node1" presStyleIdx="5" presStyleCnt="6" custScaleX="112784" custScaleY="149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75606-1E0B-40E3-8E5C-3E6D4A482285}" type="pres">
      <dgm:prSet presAssocID="{F55DB568-2F23-4B39-BC8E-69ACDAAA60AD}" presName="spNode" presStyleCnt="0"/>
      <dgm:spPr/>
    </dgm:pt>
    <dgm:pt modelId="{56DDBCA3-194D-43E5-BE9E-EFEB4471A3D1}" type="pres">
      <dgm:prSet presAssocID="{674745B6-B113-436A-9F2E-9982B56B6308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65E2B275-DCDA-4F34-95C3-819F1391E8A7}" srcId="{B54AADCF-FDBA-482C-B49C-E6946664147D}" destId="{1A5B98AA-ACB2-48F1-964B-4675AC82A69E}" srcOrd="3" destOrd="0" parTransId="{239ED00C-686C-4965-B79A-E6F5ED2048C8}" sibTransId="{5299F92E-3DC6-4E41-AD14-426813BD0CC7}"/>
    <dgm:cxn modelId="{3F49BD00-8A18-4679-9FDD-1DA927EA396C}" srcId="{4C4D4FC8-7FDB-46C2-9822-B4B107574E99}" destId="{2A6DA191-BDC6-46DE-87F8-DAF310EF43E1}" srcOrd="5" destOrd="0" parTransId="{B9A339A2-37E6-4657-89F1-FD3C472AE7F7}" sibTransId="{DD99E28E-5462-459C-85D2-B3DD87283B51}"/>
    <dgm:cxn modelId="{98DD9FAB-65E2-46A9-BCD9-395BF4F41B6D}" srcId="{1A5B98AA-ACB2-48F1-964B-4675AC82A69E}" destId="{313D638C-865C-4C57-9EF1-722BFF64C423}" srcOrd="1" destOrd="0" parTransId="{3F689ED6-F2F7-4BD9-BF96-335AB904DCB0}" sibTransId="{10CAA867-AC1D-49D4-8551-5E8F8DA274A9}"/>
    <dgm:cxn modelId="{67A1C7C0-07D4-4F5C-85F7-4B11008D9635}" srcId="{BB717907-25E7-403A-AA6A-8A8ADDFFD906}" destId="{6FC64540-9E6C-478A-804F-942189B83942}" srcOrd="5" destOrd="0" parTransId="{9F0218E7-AE05-481D-93E3-C1A4374D9381}" sibTransId="{5A94A31C-419A-4622-94B6-033AAECCAE50}"/>
    <dgm:cxn modelId="{10171163-F5C1-402A-9C7F-7B2F86471D88}" srcId="{ABAC7582-F098-4C70-B1BD-24CC576934C9}" destId="{61DC94AF-9F53-473F-8EC5-59BFE7863503}" srcOrd="0" destOrd="0" parTransId="{AC8D1E0A-C369-4B7F-81B9-682EDF9906CB}" sibTransId="{36843D2B-7B5E-4936-B627-305A605F3202}"/>
    <dgm:cxn modelId="{5E1F7003-2666-4710-8BFF-34EBB1F52625}" type="presOf" srcId="{48FF2997-47C1-4BD4-B8BA-843F9BDC6C1E}" destId="{5C76BD8B-F60D-4B44-96EA-086228B64D58}" srcOrd="0" destOrd="6" presId="urn:microsoft.com/office/officeart/2005/8/layout/cycle6"/>
    <dgm:cxn modelId="{3A7347E3-574E-4992-979F-F807A45E99AD}" srcId="{1A5B98AA-ACB2-48F1-964B-4675AC82A69E}" destId="{B0D2141F-1558-4751-BCCE-219927A47522}" srcOrd="0" destOrd="0" parTransId="{10F13EF7-9217-4A68-A8CB-0FDCE25E6A5B}" sibTransId="{8D2C6C7B-8264-44FC-B148-82A68AE80896}"/>
    <dgm:cxn modelId="{DC5663AA-B717-43C9-B435-4EFA430EF23E}" srcId="{1A5B98AA-ACB2-48F1-964B-4675AC82A69E}" destId="{432B1138-9F47-4786-87E9-3B6933CE5B44}" srcOrd="7" destOrd="0" parTransId="{5CC2789B-ABBD-4D3B-8378-B8248C0C9ED8}" sibTransId="{3BBF4488-DDEC-47AD-A5C1-18DB7CCB54B5}"/>
    <dgm:cxn modelId="{8E94975F-F621-464A-AE7D-45D07C2CDA63}" type="presOf" srcId="{C9FDCDC3-2A12-42D7-9A5B-BCE213756A26}" destId="{9171680F-BC03-41E0-A85E-E5E34814AB3C}" srcOrd="0" destOrd="4" presId="urn:microsoft.com/office/officeart/2005/8/layout/cycle6"/>
    <dgm:cxn modelId="{120477BD-4C21-45DC-8184-4B540348BC3A}" type="presOf" srcId="{845B67ED-32F9-4095-B23F-84924C7F90B2}" destId="{43670A2B-C3E6-4158-8417-C291985DD23F}" srcOrd="0" destOrd="3" presId="urn:microsoft.com/office/officeart/2005/8/layout/cycle6"/>
    <dgm:cxn modelId="{B8426DE7-C6FC-44F9-9400-9CCAD8E814F3}" type="presOf" srcId="{12264820-04D9-4203-A1E5-5A669AB7828A}" destId="{9171680F-BC03-41E0-A85E-E5E34814AB3C}" srcOrd="0" destOrd="2" presId="urn:microsoft.com/office/officeart/2005/8/layout/cycle6"/>
    <dgm:cxn modelId="{2C673C7E-7594-49FE-9F5F-D5BFCE320368}" type="presOf" srcId="{1059DFBE-0CFC-444E-B44D-E9D00E8CC4A7}" destId="{E22AE70A-33C4-411C-B11B-5299E4E80E92}" srcOrd="0" destOrd="1" presId="urn:microsoft.com/office/officeart/2005/8/layout/cycle6"/>
    <dgm:cxn modelId="{866311F6-D4A4-4C86-9931-EA21864C41B9}" type="presOf" srcId="{313D638C-865C-4C57-9EF1-722BFF64C423}" destId="{177BE489-81F9-4356-A473-A07192B1AF5F}" srcOrd="0" destOrd="2" presId="urn:microsoft.com/office/officeart/2005/8/layout/cycle6"/>
    <dgm:cxn modelId="{279D5BE8-9148-4D37-A9E1-E0CF8BB94FF4}" srcId="{ACD57F66-92DE-4FA3-9AC4-C8FABC6E62C9}" destId="{12264820-04D9-4203-A1E5-5A669AB7828A}" srcOrd="1" destOrd="0" parTransId="{6B728B85-1F9E-47C3-AECC-FC466E085257}" sibTransId="{E24D585B-8792-4C07-B583-C04B2E5F7E00}"/>
    <dgm:cxn modelId="{DF2BB138-9C70-4723-809A-266B1AE370BD}" type="presOf" srcId="{33D5B9B7-F305-4131-8E49-E698A9E7DD9C}" destId="{43670A2B-C3E6-4158-8417-C291985DD23F}" srcOrd="0" destOrd="5" presId="urn:microsoft.com/office/officeart/2005/8/layout/cycle6"/>
    <dgm:cxn modelId="{F1B8DB28-80B6-4CA9-AB8B-B65872DC260B}" srcId="{BB717907-25E7-403A-AA6A-8A8ADDFFD906}" destId="{845B67ED-32F9-4095-B23F-84924C7F90B2}" srcOrd="2" destOrd="0" parTransId="{D132031B-3C01-4964-A26D-ACEAD0EDD88C}" sibTransId="{EB5172D2-8F68-4531-BC32-061A9396B673}"/>
    <dgm:cxn modelId="{5C404BB9-56BB-46BC-9359-EF6DD1C5FEA2}" type="presOf" srcId="{E5CBB9D7-73B7-4DE3-9DAB-31D3DB7A5FD7}" destId="{5C76BD8B-F60D-4B44-96EA-086228B64D58}" srcOrd="0" destOrd="3" presId="urn:microsoft.com/office/officeart/2005/8/layout/cycle6"/>
    <dgm:cxn modelId="{559157EA-E0E4-40BB-AD5A-5F6B7C67C1EB}" type="presOf" srcId="{61DC94AF-9F53-473F-8EC5-59BFE7863503}" destId="{5C76BD8B-F60D-4B44-96EA-086228B64D58}" srcOrd="0" destOrd="1" presId="urn:microsoft.com/office/officeart/2005/8/layout/cycle6"/>
    <dgm:cxn modelId="{ED936086-C4DE-41FC-A2E1-9873B7AB8571}" type="presOf" srcId="{31186960-BF19-4328-A710-306024F67158}" destId="{5335CBA4-F785-44B5-BA8D-9584F530D5A7}" srcOrd="0" destOrd="1" presId="urn:microsoft.com/office/officeart/2005/8/layout/cycle6"/>
    <dgm:cxn modelId="{6D5A157C-48C5-4E65-BEF3-557202E54D28}" type="presOf" srcId="{340EFF4F-9319-44F2-B9A8-EFFCB603F383}" destId="{6D0871E3-1C81-432D-8064-69880E9F6BCC}" srcOrd="0" destOrd="0" presId="urn:microsoft.com/office/officeart/2005/8/layout/cycle6"/>
    <dgm:cxn modelId="{4034A6A7-88F6-478C-B5F1-81A8F24536EC}" type="presOf" srcId="{6A0210B0-4CE6-447B-B076-0546AD423260}" destId="{43670A2B-C3E6-4158-8417-C291985DD23F}" srcOrd="0" destOrd="2" presId="urn:microsoft.com/office/officeart/2005/8/layout/cycle6"/>
    <dgm:cxn modelId="{DD327E5B-4AA0-43B2-B2EA-DDA3EEFCCD37}" srcId="{ABAC7582-F098-4C70-B1BD-24CC576934C9}" destId="{E5CBB9D7-73B7-4DE3-9DAB-31D3DB7A5FD7}" srcOrd="2" destOrd="0" parTransId="{63666EB7-035E-4272-A3A5-2C754C7D5F2E}" sibTransId="{2B878C69-64CB-4B74-807B-83BCF93FB203}"/>
    <dgm:cxn modelId="{7DB2C0E7-F265-45D3-81E8-6BD817412605}" srcId="{ACD57F66-92DE-4FA3-9AC4-C8FABC6E62C9}" destId="{77AC2FE8-5A03-4709-821A-F02B5E00A06D}" srcOrd="0" destOrd="0" parTransId="{4FE948F5-FD56-4ACF-922F-1E0CACCD47F9}" sibTransId="{9CB4AA4E-E8F3-4B0E-9E14-190317C26281}"/>
    <dgm:cxn modelId="{F9D2098A-5752-45AD-AADF-3DDAD0F8917E}" srcId="{BB717907-25E7-403A-AA6A-8A8ADDFFD906}" destId="{C4913FD0-4CAC-40D6-AAA3-960ADD49B034}" srcOrd="3" destOrd="0" parTransId="{25D09E2A-A372-4D3E-9A52-F205A9009E2B}" sibTransId="{4797C912-EFB3-4861-90F4-A49313D00037}"/>
    <dgm:cxn modelId="{5345672B-52DB-4D58-8A06-CD9A9213FCED}" srcId="{F55DB568-2F23-4B39-BC8E-69ACDAAA60AD}" destId="{B3C6E550-F587-4CD1-BCD4-36374D25E76F}" srcOrd="2" destOrd="0" parTransId="{F428A56C-5A2C-4BE9-90D3-565F9F1FC0FE}" sibTransId="{733C228B-79CE-4284-927F-C0C9706ADAEF}"/>
    <dgm:cxn modelId="{B6B53F92-9E9E-4F54-B8C6-2736C2B28091}" type="presOf" srcId="{F3AC3B4B-8231-4A38-935E-1FD05F5F6772}" destId="{E7EACA68-8E09-4381-AC03-C3AEAA93810C}" srcOrd="0" destOrd="0" presId="urn:microsoft.com/office/officeart/2005/8/layout/cycle6"/>
    <dgm:cxn modelId="{8B546DA4-6DDA-49C7-A963-EAB3A9D49E73}" srcId="{ABAC7582-F098-4C70-B1BD-24CC576934C9}" destId="{12E13C59-ADA3-466D-9102-9B6DBF8B07D4}" srcOrd="1" destOrd="0" parTransId="{B63588B2-D793-4ABB-ADD8-1108B97BFC4B}" sibTransId="{C7D67E17-832E-472E-A35A-B512BE33FEED}"/>
    <dgm:cxn modelId="{B6983CDD-309B-4139-BD0C-EFD5A1ADA5F8}" type="presOf" srcId="{674745B6-B113-436A-9F2E-9982B56B6308}" destId="{56DDBCA3-194D-43E5-BE9E-EFEB4471A3D1}" srcOrd="0" destOrd="0" presId="urn:microsoft.com/office/officeart/2005/8/layout/cycle6"/>
    <dgm:cxn modelId="{B2919947-8BC3-43A9-A709-96ECC3F6AD4A}" srcId="{4C4D4FC8-7FDB-46C2-9822-B4B107574E99}" destId="{6FA80448-67AC-4DC2-8FFC-68CDDC81EF12}" srcOrd="3" destOrd="0" parTransId="{F1890F67-773E-4DB7-A578-EBFBF6F1E83C}" sibTransId="{EADCC606-0A95-43EE-BAAC-5417A0FED59B}"/>
    <dgm:cxn modelId="{71BEA626-D32D-4A22-8820-65434DFBECA3}" type="presOf" srcId="{BB717907-25E7-403A-AA6A-8A8ADDFFD906}" destId="{43670A2B-C3E6-4158-8417-C291985DD23F}" srcOrd="0" destOrd="0" presId="urn:microsoft.com/office/officeart/2005/8/layout/cycle6"/>
    <dgm:cxn modelId="{6847A217-1330-40C9-AE1A-A3535EEB7FB4}" srcId="{1A5B98AA-ACB2-48F1-964B-4675AC82A69E}" destId="{9ED621AC-A62F-4525-BAAC-1EDFE2AE5342}" srcOrd="6" destOrd="0" parTransId="{5905BE3D-05F3-402F-92C5-2E8776436DC7}" sibTransId="{228E05CF-8744-4064-BBC3-B666442AC824}"/>
    <dgm:cxn modelId="{9CB857E2-3EB9-40DE-BAB3-FB397BB3A2E4}" type="presOf" srcId="{2AB56EBE-E5CF-4D4D-8954-49AFE00791BD}" destId="{177BE489-81F9-4356-A473-A07192B1AF5F}" srcOrd="0" destOrd="3" presId="urn:microsoft.com/office/officeart/2005/8/layout/cycle6"/>
    <dgm:cxn modelId="{7493026D-E233-470B-9FA3-721384193217}" srcId="{ACD57F66-92DE-4FA3-9AC4-C8FABC6E62C9}" destId="{AE2ED0BE-5259-4985-859A-C75C1B6BCF63}" srcOrd="4" destOrd="0" parTransId="{CD1BFC2D-045D-4D03-88D0-EB8956BBEEF8}" sibTransId="{24B2D923-26AC-48F3-B025-C663B9D9254A}"/>
    <dgm:cxn modelId="{7CF78487-3D9C-4AFB-B42C-A9E099D319F8}" type="presOf" srcId="{4DA9BCC7-7615-4172-AA17-8F64339B3B2F}" destId="{9171680F-BC03-41E0-A85E-E5E34814AB3C}" srcOrd="0" destOrd="3" presId="urn:microsoft.com/office/officeart/2005/8/layout/cycle6"/>
    <dgm:cxn modelId="{F0C36C91-A1F9-447E-9754-D13A7B16211B}" type="presOf" srcId="{ABAC7582-F098-4C70-B1BD-24CC576934C9}" destId="{5C76BD8B-F60D-4B44-96EA-086228B64D58}" srcOrd="0" destOrd="0" presId="urn:microsoft.com/office/officeart/2005/8/layout/cycle6"/>
    <dgm:cxn modelId="{2D02EEC8-F340-4BCD-A50A-0E6BE2A17C09}" type="presOf" srcId="{F9E17793-D737-47DD-8CF8-DD1C4370E6D7}" destId="{5C76BD8B-F60D-4B44-96EA-086228B64D58}" srcOrd="0" destOrd="5" presId="urn:microsoft.com/office/officeart/2005/8/layout/cycle6"/>
    <dgm:cxn modelId="{78FF91CC-EF0F-4ED7-95F4-4178FF21FBE5}" srcId="{ABAC7582-F098-4C70-B1BD-24CC576934C9}" destId="{F9E17793-D737-47DD-8CF8-DD1C4370E6D7}" srcOrd="4" destOrd="0" parTransId="{D310327C-E04D-498F-986C-982F23983D41}" sibTransId="{794A1A65-EE7A-4029-8041-825507D973B1}"/>
    <dgm:cxn modelId="{64DB5CE3-FCCE-4ED3-A661-29AD767E55E1}" type="presOf" srcId="{FA632CCF-9F96-4ADF-8C12-C837AFFB4915}" destId="{E22AE70A-33C4-411C-B11B-5299E4E80E92}" srcOrd="0" destOrd="5" presId="urn:microsoft.com/office/officeart/2005/8/layout/cycle6"/>
    <dgm:cxn modelId="{6B784054-C0CF-4ED1-A05E-E89C59C9229F}" type="presOf" srcId="{1A5B98AA-ACB2-48F1-964B-4675AC82A69E}" destId="{177BE489-81F9-4356-A473-A07192B1AF5F}" srcOrd="0" destOrd="0" presId="urn:microsoft.com/office/officeart/2005/8/layout/cycle6"/>
    <dgm:cxn modelId="{AA1792B8-DF6E-4B7C-A2F7-451E242BD2B2}" srcId="{BB717907-25E7-403A-AA6A-8A8ADDFFD906}" destId="{C19DA01D-891C-4D3E-8250-98FFA744E182}" srcOrd="6" destOrd="0" parTransId="{4DACA213-6DAC-4775-A9BB-813F8BAB419C}" sibTransId="{B98DDC2E-B2FB-4778-8D6D-21536E458C6A}"/>
    <dgm:cxn modelId="{EBEF9163-684C-4424-A417-5F5248DE3CA5}" type="presOf" srcId="{36A9862F-03C3-4877-AB45-5D9C595BD72A}" destId="{5335CBA4-F785-44B5-BA8D-9584F530D5A7}" srcOrd="0" destOrd="5" presId="urn:microsoft.com/office/officeart/2005/8/layout/cycle6"/>
    <dgm:cxn modelId="{E728F532-2D94-4A80-9552-1BEA1B7EE4C6}" srcId="{ABAC7582-F098-4C70-B1BD-24CC576934C9}" destId="{62C2F908-211B-4EB4-B220-9E7B78E88C1B}" srcOrd="3" destOrd="0" parTransId="{FFF3D520-74B2-4721-9B6F-0E5586E4F6E4}" sibTransId="{89C82A79-34D8-46B0-BF5D-81BA12B6C92E}"/>
    <dgm:cxn modelId="{27C70C28-1A97-4AA5-8581-83377A41B555}" type="presOf" srcId="{49B2E364-FA98-45D3-BFA1-529CDC488FFA}" destId="{E22AE70A-33C4-411C-B11B-5299E4E80E92}" srcOrd="0" destOrd="2" presId="urn:microsoft.com/office/officeart/2005/8/layout/cycle6"/>
    <dgm:cxn modelId="{283E5916-22C0-41D3-8EEC-DE261688DE85}" srcId="{F55DB568-2F23-4B39-BC8E-69ACDAAA60AD}" destId="{36A9862F-03C3-4877-AB45-5D9C595BD72A}" srcOrd="4" destOrd="0" parTransId="{C80BC523-CEAC-4247-90B3-7A20389FD699}" sibTransId="{5E84CEFB-63E0-408C-9995-1B9E6C108845}"/>
    <dgm:cxn modelId="{21EE3EC8-AA41-4DEE-81AF-F681B2D5FB1E}" type="presOf" srcId="{62C2F908-211B-4EB4-B220-9E7B78E88C1B}" destId="{5C76BD8B-F60D-4B44-96EA-086228B64D58}" srcOrd="0" destOrd="4" presId="urn:microsoft.com/office/officeart/2005/8/layout/cycle6"/>
    <dgm:cxn modelId="{3EF6CAE9-AEC8-459F-A112-71AB8E4EE4DB}" srcId="{BB717907-25E7-403A-AA6A-8A8ADDFFD906}" destId="{33D5B9B7-F305-4131-8E49-E698A9E7DD9C}" srcOrd="4" destOrd="0" parTransId="{C4A6DC1E-2E24-4A8A-8BA3-2A02D8E352E3}" sibTransId="{F7104B4E-E0B3-450A-91FF-796A134BDCB5}"/>
    <dgm:cxn modelId="{406B77C9-80CE-4048-BC84-377AF9A120F5}" type="presOf" srcId="{12E13C59-ADA3-466D-9102-9B6DBF8B07D4}" destId="{5C76BD8B-F60D-4B44-96EA-086228B64D58}" srcOrd="0" destOrd="2" presId="urn:microsoft.com/office/officeart/2005/8/layout/cycle6"/>
    <dgm:cxn modelId="{1B601E7E-08BC-44DF-B01A-A5C821B61702}" type="presOf" srcId="{2A6DA191-BDC6-46DE-87F8-DAF310EF43E1}" destId="{E22AE70A-33C4-411C-B11B-5299E4E80E92}" srcOrd="0" destOrd="6" presId="urn:microsoft.com/office/officeart/2005/8/layout/cycle6"/>
    <dgm:cxn modelId="{14B55B9C-0238-40C9-83A8-5EE5D6DF3295}" srcId="{B54AADCF-FDBA-482C-B49C-E6946664147D}" destId="{BB717907-25E7-403A-AA6A-8A8ADDFFD906}" srcOrd="2" destOrd="0" parTransId="{E02E8822-ACAF-46CF-A45C-4DF8C647037C}" sibTransId="{F3AC3B4B-8231-4A38-935E-1FD05F5F6772}"/>
    <dgm:cxn modelId="{84FABF7C-F3A3-490B-AF8F-EE3D2E30DB09}" srcId="{F55DB568-2F23-4B39-BC8E-69ACDAAA60AD}" destId="{455F2E7D-9715-4D9C-A503-89FC0657A65A}" srcOrd="7" destOrd="0" parTransId="{6FB4ADB8-093B-414E-A889-1B66E8B682AF}" sibTransId="{D86639EC-A1DF-4C83-A639-6BD5F2F36F9A}"/>
    <dgm:cxn modelId="{83FF22CB-3AD2-4544-9276-A992088BA985}" srcId="{1A5B98AA-ACB2-48F1-964B-4675AC82A69E}" destId="{7E027ECA-1ACA-4771-8078-A5378ED32ACF}" srcOrd="5" destOrd="0" parTransId="{10572694-C476-480C-A861-C30FEE8C6497}" sibTransId="{E308CB11-AEBE-44C3-BFBF-C62D36AC65B8}"/>
    <dgm:cxn modelId="{F7CABB35-6437-48B8-8DE1-DBE00BC6F4CD}" type="presOf" srcId="{B54AADCF-FDBA-482C-B49C-E6946664147D}" destId="{B113C3EB-B13B-4A33-99E6-64D946030B13}" srcOrd="0" destOrd="0" presId="urn:microsoft.com/office/officeart/2005/8/layout/cycle6"/>
    <dgm:cxn modelId="{9659345F-9A93-4723-9080-D135727A5C46}" srcId="{ACD57F66-92DE-4FA3-9AC4-C8FABC6E62C9}" destId="{C9FDCDC3-2A12-42D7-9A5B-BCE213756A26}" srcOrd="3" destOrd="0" parTransId="{C08C4C8F-04CB-4B1D-B2B2-B82C3E058F14}" sibTransId="{B282C968-82EF-43D0-AA5E-6FE60595CBE9}"/>
    <dgm:cxn modelId="{97C422CD-0F84-4239-A64A-88C4781DE53B}" srcId="{1A5B98AA-ACB2-48F1-964B-4675AC82A69E}" destId="{2AB56EBE-E5CF-4D4D-8954-49AFE00791BD}" srcOrd="2" destOrd="0" parTransId="{D750920D-8B0E-41C2-B227-FFD5074D8AE4}" sibTransId="{3C50971D-E438-4237-9639-A5422BF29891}"/>
    <dgm:cxn modelId="{FA26E9D4-00A3-4164-AFE5-0C2C148702C2}" type="presOf" srcId="{608E3791-4E7B-4F29-94A5-0E430847C7D7}" destId="{5335CBA4-F785-44B5-BA8D-9584F530D5A7}" srcOrd="0" destOrd="7" presId="urn:microsoft.com/office/officeart/2005/8/layout/cycle6"/>
    <dgm:cxn modelId="{25CCCF4E-5EF3-437A-BDAB-58C39D453445}" type="presOf" srcId="{A6F4CE1D-B72E-43F7-8D0B-041F6101A8F0}" destId="{2356D4B7-8388-4483-B97D-9C8A03449703}" srcOrd="0" destOrd="0" presId="urn:microsoft.com/office/officeart/2005/8/layout/cycle6"/>
    <dgm:cxn modelId="{D7B92CEC-8B18-4556-BDAF-B3F3400E1FA2}" srcId="{BB717907-25E7-403A-AA6A-8A8ADDFFD906}" destId="{FE4FC02F-7F8A-46B5-95EE-DC74E50B36AC}" srcOrd="0" destOrd="0" parTransId="{BF25F2BD-47FE-4068-84C1-0449A202DBAE}" sibTransId="{E48DE12C-ABEE-4241-B6EC-7D5B02A5C7BC}"/>
    <dgm:cxn modelId="{B56464A0-9C56-4C3E-B4C4-AD60E9EFFE3F}" type="presOf" srcId="{6FA80448-67AC-4DC2-8FFC-68CDDC81EF12}" destId="{E22AE70A-33C4-411C-B11B-5299E4E80E92}" srcOrd="0" destOrd="4" presId="urn:microsoft.com/office/officeart/2005/8/layout/cycle6"/>
    <dgm:cxn modelId="{9850F3BA-9821-46CA-82D2-38BAC7BB1374}" type="presOf" srcId="{455F2E7D-9715-4D9C-A503-89FC0657A65A}" destId="{5335CBA4-F785-44B5-BA8D-9584F530D5A7}" srcOrd="0" destOrd="8" presId="urn:microsoft.com/office/officeart/2005/8/layout/cycle6"/>
    <dgm:cxn modelId="{97544685-2922-4B9D-81AB-164D229086B3}" type="presOf" srcId="{5299F92E-3DC6-4E41-AD14-426813BD0CC7}" destId="{4FF829EB-6880-448C-8AB3-A7E1A9FE20EE}" srcOrd="0" destOrd="0" presId="urn:microsoft.com/office/officeart/2005/8/layout/cycle6"/>
    <dgm:cxn modelId="{D103C049-E983-417F-91ED-82FA17DFA47F}" type="presOf" srcId="{A99EFCBB-BC7C-4585-AEC9-4C4BC21D12A9}" destId="{5335CBA4-F785-44B5-BA8D-9584F530D5A7}" srcOrd="0" destOrd="4" presId="urn:microsoft.com/office/officeart/2005/8/layout/cycle6"/>
    <dgm:cxn modelId="{CB491A33-CC76-40E9-BDAA-CE3B50AFE15A}" srcId="{BB717907-25E7-403A-AA6A-8A8ADDFFD906}" destId="{6A0210B0-4CE6-447B-B076-0546AD423260}" srcOrd="1" destOrd="0" parTransId="{2FD402AA-1EF8-4E0A-9EE7-1C0089F4067F}" sibTransId="{D7A5AC9E-C8D6-4BE6-A7DF-4585C7D28E9C}"/>
    <dgm:cxn modelId="{14895AE2-2AA9-4EB2-8A6C-30E7AFE3D99C}" srcId="{ACD57F66-92DE-4FA3-9AC4-C8FABC6E62C9}" destId="{4DA9BCC7-7615-4172-AA17-8F64339B3B2F}" srcOrd="2" destOrd="0" parTransId="{2E06EEC9-6E0E-48E9-9431-F3EA5476AB40}" sibTransId="{BD71B975-BCBE-4238-92CA-45595349D88D}"/>
    <dgm:cxn modelId="{87B413D0-8945-4289-B888-8B34583A253C}" srcId="{ABAC7582-F098-4C70-B1BD-24CC576934C9}" destId="{48FF2997-47C1-4BD4-B8BA-843F9BDC6C1E}" srcOrd="5" destOrd="0" parTransId="{BCA382DF-6790-4F14-8B43-11BA8AC4D86B}" sibTransId="{745C6FF4-192E-4A68-8627-30949BFF5738}"/>
    <dgm:cxn modelId="{F7603CB8-46F1-4A06-AAFD-D57A296ADB71}" srcId="{1A5B98AA-ACB2-48F1-964B-4675AC82A69E}" destId="{3D3191FF-5B6C-4170-96B8-62F8296D3A1E}" srcOrd="3" destOrd="0" parTransId="{678448CE-9054-4F25-A1FD-294430C56029}" sibTransId="{20F90DFE-2E7D-4596-A13C-4219B3385361}"/>
    <dgm:cxn modelId="{D3766EBB-F9D3-4A00-8240-130C4829105C}" srcId="{4C4D4FC8-7FDB-46C2-9822-B4B107574E99}" destId="{49B2E364-FA98-45D3-BFA1-529CDC488FFA}" srcOrd="1" destOrd="0" parTransId="{C17FF21F-9C33-4599-A6B8-371794C3FFD9}" sibTransId="{7B678DE6-142A-4B2E-BE43-C2556448BB8B}"/>
    <dgm:cxn modelId="{85F7A7D2-ADD1-4A04-9028-26BB76FB78CF}" srcId="{1A5B98AA-ACB2-48F1-964B-4675AC82A69E}" destId="{70B124AD-A5F1-42B6-997B-0354B2451154}" srcOrd="4" destOrd="0" parTransId="{21A9CDC1-2594-423B-ADEF-79E1CB9A43CB}" sibTransId="{A860E6C3-AFDC-4550-AB71-E0C3A584CFD4}"/>
    <dgm:cxn modelId="{AC738AA1-3195-4EF3-BF6D-EA4908778D49}" type="presOf" srcId="{F9A6FD3E-F3C2-4BFF-8B79-2D765DA88D0D}" destId="{5335CBA4-F785-44B5-BA8D-9584F530D5A7}" srcOrd="0" destOrd="6" presId="urn:microsoft.com/office/officeart/2005/8/layout/cycle6"/>
    <dgm:cxn modelId="{C8DA6FEC-603A-48C1-85D7-A676B64D43EA}" type="presOf" srcId="{AE2ED0BE-5259-4985-859A-C75C1B6BCF63}" destId="{9171680F-BC03-41E0-A85E-E5E34814AB3C}" srcOrd="0" destOrd="5" presId="urn:microsoft.com/office/officeart/2005/8/layout/cycle6"/>
    <dgm:cxn modelId="{7722F127-D49B-4FE7-957D-B48078C0CDA0}" type="presOf" srcId="{B0D2141F-1558-4751-BCCE-219927A47522}" destId="{177BE489-81F9-4356-A473-A07192B1AF5F}" srcOrd="0" destOrd="1" presId="urn:microsoft.com/office/officeart/2005/8/layout/cycle6"/>
    <dgm:cxn modelId="{BB5D7644-7EDC-40E6-8FF0-A1D52AB244CB}" type="presOf" srcId="{B3C6E550-F587-4CD1-BCD4-36374D25E76F}" destId="{5335CBA4-F785-44B5-BA8D-9584F530D5A7}" srcOrd="0" destOrd="3" presId="urn:microsoft.com/office/officeart/2005/8/layout/cycle6"/>
    <dgm:cxn modelId="{D59706D5-AC80-4545-8D06-7278F49CB56A}" type="presOf" srcId="{C19DA01D-891C-4D3E-8250-98FFA744E182}" destId="{43670A2B-C3E6-4158-8417-C291985DD23F}" srcOrd="0" destOrd="7" presId="urn:microsoft.com/office/officeart/2005/8/layout/cycle6"/>
    <dgm:cxn modelId="{46EFA2F8-C46F-4C1A-8C8D-2592B68EEDE6}" srcId="{F55DB568-2F23-4B39-BC8E-69ACDAAA60AD}" destId="{F9A6FD3E-F3C2-4BFF-8B79-2D765DA88D0D}" srcOrd="5" destOrd="0" parTransId="{AB8B8AA9-8C9A-4A17-AD27-E8CDDEFAB6C9}" sibTransId="{BF405539-32C7-46D3-AA21-2AED22C7393A}"/>
    <dgm:cxn modelId="{63F5DD1F-0512-48CF-B341-1A67E3FC618A}" type="presOf" srcId="{7E027ECA-1ACA-4771-8078-A5378ED32ACF}" destId="{177BE489-81F9-4356-A473-A07192B1AF5F}" srcOrd="0" destOrd="6" presId="urn:microsoft.com/office/officeart/2005/8/layout/cycle6"/>
    <dgm:cxn modelId="{1F612D12-43FF-4655-AE99-D011A3606B02}" type="presOf" srcId="{ACD57F66-92DE-4FA3-9AC4-C8FABC6E62C9}" destId="{9171680F-BC03-41E0-A85E-E5E34814AB3C}" srcOrd="0" destOrd="0" presId="urn:microsoft.com/office/officeart/2005/8/layout/cycle6"/>
    <dgm:cxn modelId="{E0C112B7-407D-4A35-94A5-380DAB9029EE}" srcId="{F55DB568-2F23-4B39-BC8E-69ACDAAA60AD}" destId="{FD9AD611-01D5-42A2-A776-1C78448B746A}" srcOrd="1" destOrd="0" parTransId="{557328C7-A273-4602-91DE-0165E7996923}" sibTransId="{8741A696-7CD1-47B2-A7C0-A51B0419E6E5}"/>
    <dgm:cxn modelId="{DE217494-7061-444E-9DD7-2D5A255035C9}" srcId="{B54AADCF-FDBA-482C-B49C-E6946664147D}" destId="{F55DB568-2F23-4B39-BC8E-69ACDAAA60AD}" srcOrd="5" destOrd="0" parTransId="{B4628BC2-FBE7-492D-83B1-7A921AF86157}" sibTransId="{674745B6-B113-436A-9F2E-9982B56B6308}"/>
    <dgm:cxn modelId="{23BB7C44-8467-4279-AB0F-7A69903AE0C0}" type="presOf" srcId="{256C385A-1363-49A7-AC7F-94A80232B36C}" destId="{7DD97A7D-D27E-45D7-9BA1-CFDF90D99497}" srcOrd="0" destOrd="0" presId="urn:microsoft.com/office/officeart/2005/8/layout/cycle6"/>
    <dgm:cxn modelId="{C23E88F8-6F15-4A7E-A2CA-A311F7AD7108}" type="presOf" srcId="{3D3191FF-5B6C-4170-96B8-62F8296D3A1E}" destId="{177BE489-81F9-4356-A473-A07192B1AF5F}" srcOrd="0" destOrd="4" presId="urn:microsoft.com/office/officeart/2005/8/layout/cycle6"/>
    <dgm:cxn modelId="{2312CD3B-9732-4E1E-A109-51FA6436F9F3}" type="presOf" srcId="{F55DB568-2F23-4B39-BC8E-69ACDAAA60AD}" destId="{5335CBA4-F785-44B5-BA8D-9584F530D5A7}" srcOrd="0" destOrd="0" presId="urn:microsoft.com/office/officeart/2005/8/layout/cycle6"/>
    <dgm:cxn modelId="{A02244F3-CC6B-4FDC-BF53-820E54535562}" type="presOf" srcId="{77AC2FE8-5A03-4709-821A-F02B5E00A06D}" destId="{9171680F-BC03-41E0-A85E-E5E34814AB3C}" srcOrd="0" destOrd="1" presId="urn:microsoft.com/office/officeart/2005/8/layout/cycle6"/>
    <dgm:cxn modelId="{84770E95-D533-4206-B41F-7A5A46B3D7CE}" srcId="{B54AADCF-FDBA-482C-B49C-E6946664147D}" destId="{ABAC7582-F098-4C70-B1BD-24CC576934C9}" srcOrd="0" destOrd="0" parTransId="{6D223C71-C1DF-4404-9756-DA21FB35DBD7}" sibTransId="{A6F4CE1D-B72E-43F7-8D0B-041F6101A8F0}"/>
    <dgm:cxn modelId="{0F679FA5-682C-4D42-BD3C-6D067E19AF8E}" srcId="{B54AADCF-FDBA-482C-B49C-E6946664147D}" destId="{ACD57F66-92DE-4FA3-9AC4-C8FABC6E62C9}" srcOrd="4" destOrd="0" parTransId="{3D77D5E0-DA87-4BB4-9929-5364F921EA52}" sibTransId="{256C385A-1363-49A7-AC7F-94A80232B36C}"/>
    <dgm:cxn modelId="{80FB78A6-FEAB-4BE9-A548-9679964D8DB8}" srcId="{4C4D4FC8-7FDB-46C2-9822-B4B107574E99}" destId="{32383D73-F681-4D84-B417-2B0F7EABCC58}" srcOrd="2" destOrd="0" parTransId="{371820BE-FFAE-44C5-BE66-95E12CBD90E7}" sibTransId="{BAFFA2B7-334F-4BE5-9909-2CD3A386C7E7}"/>
    <dgm:cxn modelId="{0C299D4A-6555-4C62-8217-C507900A62E0}" srcId="{F55DB568-2F23-4B39-BC8E-69ACDAAA60AD}" destId="{608E3791-4E7B-4F29-94A5-0E430847C7D7}" srcOrd="6" destOrd="0" parTransId="{75131A2F-6DD5-477A-A2BE-AD77B221BBF3}" sibTransId="{18EA0199-C129-4293-9B91-6DCA20CA9DEC}"/>
    <dgm:cxn modelId="{44AF380B-C268-4DA1-A36A-E5FEC621D86B}" type="presOf" srcId="{4C4D4FC8-7FDB-46C2-9822-B4B107574E99}" destId="{E22AE70A-33C4-411C-B11B-5299E4E80E92}" srcOrd="0" destOrd="0" presId="urn:microsoft.com/office/officeart/2005/8/layout/cycle6"/>
    <dgm:cxn modelId="{B940DAB4-30E1-40A9-B55B-6CD4A15CD4C7}" type="presOf" srcId="{9ED621AC-A62F-4525-BAAC-1EDFE2AE5342}" destId="{177BE489-81F9-4356-A473-A07192B1AF5F}" srcOrd="0" destOrd="7" presId="urn:microsoft.com/office/officeart/2005/8/layout/cycle6"/>
    <dgm:cxn modelId="{C0E30961-0113-456C-9BB1-F96A3DCC5658}" srcId="{4C4D4FC8-7FDB-46C2-9822-B4B107574E99}" destId="{FA632CCF-9F96-4ADF-8C12-C837AFFB4915}" srcOrd="4" destOrd="0" parTransId="{F24FAAA9-4CC2-4A1C-BAC5-594C887745FF}" sibTransId="{578985F2-D899-4528-9913-58D47620C622}"/>
    <dgm:cxn modelId="{4CB253B0-9423-4130-B8C4-E23D6AFE63BB}" srcId="{F55DB568-2F23-4B39-BC8E-69ACDAAA60AD}" destId="{A99EFCBB-BC7C-4585-AEC9-4C4BC21D12A9}" srcOrd="3" destOrd="0" parTransId="{9B96C5B4-B758-4BD0-8FCE-21846E2813E0}" sibTransId="{6973D8F4-5879-478F-92BD-1D07629E99DC}"/>
    <dgm:cxn modelId="{16863A24-AD09-411D-ADD9-87498128158F}" type="presOf" srcId="{FD9AD611-01D5-42A2-A776-1C78448B746A}" destId="{5335CBA4-F785-44B5-BA8D-9584F530D5A7}" srcOrd="0" destOrd="2" presId="urn:microsoft.com/office/officeart/2005/8/layout/cycle6"/>
    <dgm:cxn modelId="{96027882-24EF-4E35-B4A6-2B9F322203BB}" type="presOf" srcId="{70B124AD-A5F1-42B6-997B-0354B2451154}" destId="{177BE489-81F9-4356-A473-A07192B1AF5F}" srcOrd="0" destOrd="5" presId="urn:microsoft.com/office/officeart/2005/8/layout/cycle6"/>
    <dgm:cxn modelId="{B35C345F-5793-4195-A287-339965B020D9}" srcId="{4C4D4FC8-7FDB-46C2-9822-B4B107574E99}" destId="{1059DFBE-0CFC-444E-B44D-E9D00E8CC4A7}" srcOrd="0" destOrd="0" parTransId="{91A19091-A53E-40FD-BB1C-F4AAD142D587}" sibTransId="{B43EE5ED-BFBE-4227-81FF-D086F9E2F8CF}"/>
    <dgm:cxn modelId="{42F4A22A-3CE6-4207-975A-C58FBE4D512C}" srcId="{F55DB568-2F23-4B39-BC8E-69ACDAAA60AD}" destId="{31186960-BF19-4328-A710-306024F67158}" srcOrd="0" destOrd="0" parTransId="{AB1D0BEA-82B9-4551-B096-725C743F1106}" sibTransId="{1F2A89F1-3E02-47F0-ACC3-B525B036B49A}"/>
    <dgm:cxn modelId="{7A966895-2799-419C-BB2E-2765F6973016}" type="presOf" srcId="{432B1138-9F47-4786-87E9-3B6933CE5B44}" destId="{177BE489-81F9-4356-A473-A07192B1AF5F}" srcOrd="0" destOrd="8" presId="urn:microsoft.com/office/officeart/2005/8/layout/cycle6"/>
    <dgm:cxn modelId="{71774DFF-506A-430E-BBFC-5F6E81DF7CFE}" type="presOf" srcId="{32383D73-F681-4D84-B417-2B0F7EABCC58}" destId="{E22AE70A-33C4-411C-B11B-5299E4E80E92}" srcOrd="0" destOrd="3" presId="urn:microsoft.com/office/officeart/2005/8/layout/cycle6"/>
    <dgm:cxn modelId="{D845CAB4-2814-4149-AE2D-21A30B23355B}" type="presOf" srcId="{C4913FD0-4CAC-40D6-AAA3-960ADD49B034}" destId="{43670A2B-C3E6-4158-8417-C291985DD23F}" srcOrd="0" destOrd="4" presId="urn:microsoft.com/office/officeart/2005/8/layout/cycle6"/>
    <dgm:cxn modelId="{EC8B6C7C-0038-46D4-BB83-7BD3085C683D}" type="presOf" srcId="{FE4FC02F-7F8A-46B5-95EE-DC74E50B36AC}" destId="{43670A2B-C3E6-4158-8417-C291985DD23F}" srcOrd="0" destOrd="1" presId="urn:microsoft.com/office/officeart/2005/8/layout/cycle6"/>
    <dgm:cxn modelId="{FB37464C-40C6-45C7-A42F-F963026843DC}" type="presOf" srcId="{6FC64540-9E6C-478A-804F-942189B83942}" destId="{43670A2B-C3E6-4158-8417-C291985DD23F}" srcOrd="0" destOrd="6" presId="urn:microsoft.com/office/officeart/2005/8/layout/cycle6"/>
    <dgm:cxn modelId="{22BDEAE1-D3D6-4DE2-9BB6-2941078CD8CA}" srcId="{B54AADCF-FDBA-482C-B49C-E6946664147D}" destId="{4C4D4FC8-7FDB-46C2-9822-B4B107574E99}" srcOrd="1" destOrd="0" parTransId="{52710306-763E-42C9-B245-441654B422C2}" sibTransId="{340EFF4F-9319-44F2-B9A8-EFFCB603F383}"/>
    <dgm:cxn modelId="{781A0874-EC8B-4482-B790-BF9F2E5AB977}" type="presParOf" srcId="{B113C3EB-B13B-4A33-99E6-64D946030B13}" destId="{5C76BD8B-F60D-4B44-96EA-086228B64D58}" srcOrd="0" destOrd="0" presId="urn:microsoft.com/office/officeart/2005/8/layout/cycle6"/>
    <dgm:cxn modelId="{B438897A-4F22-4181-A1DF-CF848BEE4F94}" type="presParOf" srcId="{B113C3EB-B13B-4A33-99E6-64D946030B13}" destId="{FD494C95-5BA4-4833-980B-F083B3CE0059}" srcOrd="1" destOrd="0" presId="urn:microsoft.com/office/officeart/2005/8/layout/cycle6"/>
    <dgm:cxn modelId="{ED27B305-4BEF-4BBA-AF6B-C00EB0185F5B}" type="presParOf" srcId="{B113C3EB-B13B-4A33-99E6-64D946030B13}" destId="{2356D4B7-8388-4483-B97D-9C8A03449703}" srcOrd="2" destOrd="0" presId="urn:microsoft.com/office/officeart/2005/8/layout/cycle6"/>
    <dgm:cxn modelId="{DE08510C-ED6E-4E7B-8CA3-E898F39EDFDD}" type="presParOf" srcId="{B113C3EB-B13B-4A33-99E6-64D946030B13}" destId="{E22AE70A-33C4-411C-B11B-5299E4E80E92}" srcOrd="3" destOrd="0" presId="urn:microsoft.com/office/officeart/2005/8/layout/cycle6"/>
    <dgm:cxn modelId="{0C29E5ED-BAAF-4A3B-81A9-D2F5394B39C6}" type="presParOf" srcId="{B113C3EB-B13B-4A33-99E6-64D946030B13}" destId="{DC0E80A7-1DFB-4448-A5DF-7ABF619A95E9}" srcOrd="4" destOrd="0" presId="urn:microsoft.com/office/officeart/2005/8/layout/cycle6"/>
    <dgm:cxn modelId="{200B0C83-A799-4F29-874E-10A76B849A20}" type="presParOf" srcId="{B113C3EB-B13B-4A33-99E6-64D946030B13}" destId="{6D0871E3-1C81-432D-8064-69880E9F6BCC}" srcOrd="5" destOrd="0" presId="urn:microsoft.com/office/officeart/2005/8/layout/cycle6"/>
    <dgm:cxn modelId="{50FFB22A-5CD5-4607-9A1D-65D43E1A4EDA}" type="presParOf" srcId="{B113C3EB-B13B-4A33-99E6-64D946030B13}" destId="{43670A2B-C3E6-4158-8417-C291985DD23F}" srcOrd="6" destOrd="0" presId="urn:microsoft.com/office/officeart/2005/8/layout/cycle6"/>
    <dgm:cxn modelId="{7AF3D744-D330-4F3F-9EAF-591A975EFA9E}" type="presParOf" srcId="{B113C3EB-B13B-4A33-99E6-64D946030B13}" destId="{33B09719-1A95-4689-B180-73C136FF5315}" srcOrd="7" destOrd="0" presId="urn:microsoft.com/office/officeart/2005/8/layout/cycle6"/>
    <dgm:cxn modelId="{739C8219-96E3-4227-B497-0CB582327859}" type="presParOf" srcId="{B113C3EB-B13B-4A33-99E6-64D946030B13}" destId="{E7EACA68-8E09-4381-AC03-C3AEAA93810C}" srcOrd="8" destOrd="0" presId="urn:microsoft.com/office/officeart/2005/8/layout/cycle6"/>
    <dgm:cxn modelId="{DFD78E6D-8688-4CD3-A198-159D6D7315EF}" type="presParOf" srcId="{B113C3EB-B13B-4A33-99E6-64D946030B13}" destId="{177BE489-81F9-4356-A473-A07192B1AF5F}" srcOrd="9" destOrd="0" presId="urn:microsoft.com/office/officeart/2005/8/layout/cycle6"/>
    <dgm:cxn modelId="{66CA127D-99FE-4914-8C2D-7883E0F4B989}" type="presParOf" srcId="{B113C3EB-B13B-4A33-99E6-64D946030B13}" destId="{7B9CC3F2-2D4F-4886-9895-0FA31FDFE95B}" srcOrd="10" destOrd="0" presId="urn:microsoft.com/office/officeart/2005/8/layout/cycle6"/>
    <dgm:cxn modelId="{D3E4F76D-BF7F-416C-B8A1-8DED67B4D8CC}" type="presParOf" srcId="{B113C3EB-B13B-4A33-99E6-64D946030B13}" destId="{4FF829EB-6880-448C-8AB3-A7E1A9FE20EE}" srcOrd="11" destOrd="0" presId="urn:microsoft.com/office/officeart/2005/8/layout/cycle6"/>
    <dgm:cxn modelId="{72223A6E-6E56-4F68-8BF1-413080DC517E}" type="presParOf" srcId="{B113C3EB-B13B-4A33-99E6-64D946030B13}" destId="{9171680F-BC03-41E0-A85E-E5E34814AB3C}" srcOrd="12" destOrd="0" presId="urn:microsoft.com/office/officeart/2005/8/layout/cycle6"/>
    <dgm:cxn modelId="{4B675D91-7C01-40F6-8336-8B5A30542CEB}" type="presParOf" srcId="{B113C3EB-B13B-4A33-99E6-64D946030B13}" destId="{C967C112-3A5A-4C2E-8ADC-65345E0898BE}" srcOrd="13" destOrd="0" presId="urn:microsoft.com/office/officeart/2005/8/layout/cycle6"/>
    <dgm:cxn modelId="{3D170CB5-DCC1-41C0-B5FB-175404CE6419}" type="presParOf" srcId="{B113C3EB-B13B-4A33-99E6-64D946030B13}" destId="{7DD97A7D-D27E-45D7-9BA1-CFDF90D99497}" srcOrd="14" destOrd="0" presId="urn:microsoft.com/office/officeart/2005/8/layout/cycle6"/>
    <dgm:cxn modelId="{1A5953BF-9268-4EDB-A879-67F01043ADBE}" type="presParOf" srcId="{B113C3EB-B13B-4A33-99E6-64D946030B13}" destId="{5335CBA4-F785-44B5-BA8D-9584F530D5A7}" srcOrd="15" destOrd="0" presId="urn:microsoft.com/office/officeart/2005/8/layout/cycle6"/>
    <dgm:cxn modelId="{B656BB89-6A43-4D1C-9F81-D6774E8C8817}" type="presParOf" srcId="{B113C3EB-B13B-4A33-99E6-64D946030B13}" destId="{4EE75606-1E0B-40E3-8E5C-3E6D4A482285}" srcOrd="16" destOrd="0" presId="urn:microsoft.com/office/officeart/2005/8/layout/cycle6"/>
    <dgm:cxn modelId="{B9540174-BE55-4680-AEA5-6318A868000C}" type="presParOf" srcId="{B113C3EB-B13B-4A33-99E6-64D946030B13}" destId="{56DDBCA3-194D-43E5-BE9E-EFEB4471A3D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DE0D1-7180-41CA-840A-CCFDD1EF2667}">
      <dsp:nvSpPr>
        <dsp:cNvPr id="0" name=""/>
        <dsp:cNvSpPr/>
      </dsp:nvSpPr>
      <dsp:spPr>
        <a:xfrm>
          <a:off x="4742484" y="3345011"/>
          <a:ext cx="2430052" cy="1574122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5875" cap="rnd" cmpd="sng" algn="ctr">
          <a:solidFill>
            <a:srgbClr val="052F6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Telcos/</a:t>
          </a:r>
          <a:b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Mobile Networks</a:t>
          </a:r>
        </a:p>
      </dsp:txBody>
      <dsp:txXfrm>
        <a:off x="5506078" y="3773119"/>
        <a:ext cx="1631880" cy="1111436"/>
      </dsp:txXfrm>
    </dsp:sp>
    <dsp:sp modelId="{9EF142CD-3C85-43A3-BC9A-F7B42ACD649D}">
      <dsp:nvSpPr>
        <dsp:cNvPr id="0" name=""/>
        <dsp:cNvSpPr/>
      </dsp:nvSpPr>
      <dsp:spPr>
        <a:xfrm>
          <a:off x="777662" y="3345011"/>
          <a:ext cx="2430052" cy="1574122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5875" cap="rnd" cmpd="sng" algn="ctr">
          <a:solidFill>
            <a:srgbClr val="052F6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Government Legislation/</a:t>
          </a:r>
          <a:b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Regulation</a:t>
          </a:r>
        </a:p>
      </dsp:txBody>
      <dsp:txXfrm>
        <a:off x="812240" y="3773119"/>
        <a:ext cx="1631880" cy="1111436"/>
      </dsp:txXfrm>
    </dsp:sp>
    <dsp:sp modelId="{8E525506-13B6-416E-9F68-7A1CF4EA6FE9}">
      <dsp:nvSpPr>
        <dsp:cNvPr id="0" name=""/>
        <dsp:cNvSpPr/>
      </dsp:nvSpPr>
      <dsp:spPr>
        <a:xfrm>
          <a:off x="4742484" y="0"/>
          <a:ext cx="2430052" cy="1574122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5875" cap="rnd" cmpd="sng" algn="ctr">
          <a:solidFill>
            <a:srgbClr val="052F6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Data Aggregators</a:t>
          </a:r>
        </a:p>
      </dsp:txBody>
      <dsp:txXfrm>
        <a:off x="5506078" y="34578"/>
        <a:ext cx="1631880" cy="1111436"/>
      </dsp:txXfrm>
    </dsp:sp>
    <dsp:sp modelId="{C0A438B2-55E5-4812-AFD3-0097AF7D0E61}">
      <dsp:nvSpPr>
        <dsp:cNvPr id="0" name=""/>
        <dsp:cNvSpPr/>
      </dsp:nvSpPr>
      <dsp:spPr>
        <a:xfrm>
          <a:off x="777662" y="0"/>
          <a:ext cx="2430052" cy="1574122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15875" cap="rnd" cmpd="sng" algn="ctr">
          <a:solidFill>
            <a:srgbClr val="052F6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Fintechs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Blockchain Developers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812240" y="34578"/>
        <a:ext cx="1631880" cy="1111436"/>
      </dsp:txXfrm>
    </dsp:sp>
    <dsp:sp modelId="{30A7628E-35FA-481F-ABE7-FAC0DFEA81B9}">
      <dsp:nvSpPr>
        <dsp:cNvPr id="0" name=""/>
        <dsp:cNvSpPr/>
      </dsp:nvSpPr>
      <dsp:spPr>
        <a:xfrm>
          <a:off x="1795923" y="280390"/>
          <a:ext cx="2129985" cy="2129985"/>
        </a:xfrm>
        <a:prstGeom prst="pieWedge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Banks</a:t>
          </a:r>
        </a:p>
      </dsp:txBody>
      <dsp:txXfrm>
        <a:off x="2419781" y="904248"/>
        <a:ext cx="1506127" cy="1506127"/>
      </dsp:txXfrm>
    </dsp:sp>
    <dsp:sp modelId="{1F967E4D-0679-4CA3-8BB1-2B08D989AC7C}">
      <dsp:nvSpPr>
        <dsp:cNvPr id="0" name=""/>
        <dsp:cNvSpPr/>
      </dsp:nvSpPr>
      <dsp:spPr>
        <a:xfrm rot="5400000">
          <a:off x="4024291" y="280390"/>
          <a:ext cx="2129985" cy="2129985"/>
        </a:xfrm>
        <a:prstGeom prst="pieWedge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Card Networks</a:t>
          </a:r>
        </a:p>
      </dsp:txBody>
      <dsp:txXfrm rot="-5400000">
        <a:off x="4024291" y="904248"/>
        <a:ext cx="1506127" cy="1506127"/>
      </dsp:txXfrm>
    </dsp:sp>
    <dsp:sp modelId="{162EE494-E253-43AB-9C87-8F58FB6370AD}">
      <dsp:nvSpPr>
        <dsp:cNvPr id="0" name=""/>
        <dsp:cNvSpPr/>
      </dsp:nvSpPr>
      <dsp:spPr>
        <a:xfrm rot="10800000">
          <a:off x="4024291" y="2508758"/>
          <a:ext cx="2129985" cy="2129985"/>
        </a:xfrm>
        <a:prstGeom prst="pieWedge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Federal Reserve</a:t>
          </a:r>
        </a:p>
      </dsp:txBody>
      <dsp:txXfrm rot="10800000">
        <a:off x="4024291" y="2508758"/>
        <a:ext cx="1506127" cy="1506127"/>
      </dsp:txXfrm>
    </dsp:sp>
    <dsp:sp modelId="{93AE3450-03A5-44BF-B51F-D72E9D504FA0}">
      <dsp:nvSpPr>
        <dsp:cNvPr id="0" name=""/>
        <dsp:cNvSpPr/>
      </dsp:nvSpPr>
      <dsp:spPr>
        <a:xfrm rot="16200000">
          <a:off x="1795923" y="2508758"/>
          <a:ext cx="2129985" cy="2129985"/>
        </a:xfrm>
        <a:prstGeom prst="pieWedge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Payment Networks</a:t>
          </a:r>
        </a:p>
      </dsp:txBody>
      <dsp:txXfrm rot="5400000">
        <a:off x="2419781" y="2508758"/>
        <a:ext cx="1506127" cy="1506127"/>
      </dsp:txXfrm>
    </dsp:sp>
    <dsp:sp modelId="{30C6824A-249E-40C7-B9BB-3A8DDC69D542}">
      <dsp:nvSpPr>
        <dsp:cNvPr id="0" name=""/>
        <dsp:cNvSpPr/>
      </dsp:nvSpPr>
      <dsp:spPr>
        <a:xfrm>
          <a:off x="3607394" y="2016844"/>
          <a:ext cx="735410" cy="639487"/>
        </a:xfrm>
        <a:prstGeom prst="circularArrow">
          <a:avLst/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16A04-BE4F-4E26-8213-EA57F3C14971}">
      <dsp:nvSpPr>
        <dsp:cNvPr id="0" name=""/>
        <dsp:cNvSpPr/>
      </dsp:nvSpPr>
      <dsp:spPr>
        <a:xfrm rot="10800000">
          <a:off x="3607394" y="2262801"/>
          <a:ext cx="735410" cy="639487"/>
        </a:xfrm>
        <a:prstGeom prst="circularArrow">
          <a:avLst/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2B87B-4B5D-4264-A55D-C43A515C77C5}">
      <dsp:nvSpPr>
        <dsp:cNvPr id="0" name=""/>
        <dsp:cNvSpPr/>
      </dsp:nvSpPr>
      <dsp:spPr>
        <a:xfrm>
          <a:off x="2197230" y="1554961"/>
          <a:ext cx="1985789" cy="1717788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Bill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Payments</a:t>
          </a:r>
        </a:p>
      </dsp:txBody>
      <dsp:txXfrm>
        <a:off x="2526303" y="1839623"/>
        <a:ext cx="1327643" cy="1148464"/>
      </dsp:txXfrm>
    </dsp:sp>
    <dsp:sp modelId="{98332123-2C74-4D80-ADC6-B401F9013967}">
      <dsp:nvSpPr>
        <dsp:cNvPr id="0" name=""/>
        <dsp:cNvSpPr/>
      </dsp:nvSpPr>
      <dsp:spPr>
        <a:xfrm>
          <a:off x="3477532" y="740484"/>
          <a:ext cx="749232" cy="645563"/>
        </a:xfrm>
        <a:prstGeom prst="hexagon">
          <a:avLst>
            <a:gd name="adj" fmla="val 28900"/>
            <a:gd name="vf" fmla="val 115470"/>
          </a:avLst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19C1B-A952-4D7C-B059-AF8497F65A25}">
      <dsp:nvSpPr>
        <dsp:cNvPr id="0" name=""/>
        <dsp:cNvSpPr/>
      </dsp:nvSpPr>
      <dsp:spPr>
        <a:xfrm>
          <a:off x="2416966" y="0"/>
          <a:ext cx="1627340" cy="1407840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Payment Technologies (e.g. Contactless, ApplePay)</a:t>
          </a:r>
        </a:p>
      </dsp:txBody>
      <dsp:txXfrm>
        <a:off x="2686651" y="233309"/>
        <a:ext cx="1087970" cy="941222"/>
      </dsp:txXfrm>
    </dsp:sp>
    <dsp:sp modelId="{FC67673A-2655-47CA-8B28-997203BC24C0}">
      <dsp:nvSpPr>
        <dsp:cNvPr id="0" name=""/>
        <dsp:cNvSpPr/>
      </dsp:nvSpPr>
      <dsp:spPr>
        <a:xfrm>
          <a:off x="4351945" y="1947343"/>
          <a:ext cx="749232" cy="645563"/>
        </a:xfrm>
        <a:prstGeom prst="hexagon">
          <a:avLst>
            <a:gd name="adj" fmla="val 28900"/>
            <a:gd name="vf" fmla="val 115470"/>
          </a:avLst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90E32-50CE-4991-BCE4-8D6C2D609BAC}">
      <dsp:nvSpPr>
        <dsp:cNvPr id="0" name=""/>
        <dsp:cNvSpPr/>
      </dsp:nvSpPr>
      <dsp:spPr>
        <a:xfrm>
          <a:off x="3909426" y="865916"/>
          <a:ext cx="1627340" cy="1407840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Cryptocurrency (e.g. </a:t>
          </a:r>
          <a:r>
            <a:rPr lang="en-US" sz="130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Bitcoin, </a:t>
          </a:r>
          <a:r>
            <a:rPr lang="en-US" sz="1300" kern="1200" dirty="0" err="1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Etherium</a:t>
          </a:r>
          <a:r>
            <a:rPr lang="en-US" sz="130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Ripple)</a:t>
          </a:r>
          <a:endParaRPr lang="en-US" sz="13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4179111" y="1099225"/>
        <a:ext cx="1087970" cy="941222"/>
      </dsp:txXfrm>
    </dsp:sp>
    <dsp:sp modelId="{0F473965-0B1F-40F2-9976-1E1D73997457}">
      <dsp:nvSpPr>
        <dsp:cNvPr id="0" name=""/>
        <dsp:cNvSpPr/>
      </dsp:nvSpPr>
      <dsp:spPr>
        <a:xfrm>
          <a:off x="3744521" y="3309661"/>
          <a:ext cx="749232" cy="645563"/>
        </a:xfrm>
        <a:prstGeom prst="hexagon">
          <a:avLst>
            <a:gd name="adj" fmla="val 28900"/>
            <a:gd name="vf" fmla="val 115470"/>
          </a:avLst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3E84C-5254-4F48-86FD-5CDEB7D86C11}">
      <dsp:nvSpPr>
        <dsp:cNvPr id="0" name=""/>
        <dsp:cNvSpPr/>
      </dsp:nvSpPr>
      <dsp:spPr>
        <a:xfrm>
          <a:off x="3909426" y="2568207"/>
          <a:ext cx="1627340" cy="1407840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Consumer online Investment Platforms (e.g. Nutmeg, eToro)</a:t>
          </a:r>
        </a:p>
      </dsp:txBody>
      <dsp:txXfrm>
        <a:off x="4179111" y="2801516"/>
        <a:ext cx="1087970" cy="941222"/>
      </dsp:txXfrm>
    </dsp:sp>
    <dsp:sp modelId="{45846AEE-47FB-4E36-864E-72A0367A49C4}">
      <dsp:nvSpPr>
        <dsp:cNvPr id="0" name=""/>
        <dsp:cNvSpPr/>
      </dsp:nvSpPr>
      <dsp:spPr>
        <a:xfrm>
          <a:off x="2237741" y="3451074"/>
          <a:ext cx="749232" cy="645563"/>
        </a:xfrm>
        <a:prstGeom prst="hexagon">
          <a:avLst>
            <a:gd name="adj" fmla="val 28900"/>
            <a:gd name="vf" fmla="val 115470"/>
          </a:avLst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C88CB-7932-4A1C-896A-AC38625F516A}">
      <dsp:nvSpPr>
        <dsp:cNvPr id="0" name=""/>
        <dsp:cNvSpPr/>
      </dsp:nvSpPr>
      <dsp:spPr>
        <a:xfrm>
          <a:off x="2416966" y="3435093"/>
          <a:ext cx="1627340" cy="1407840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Credit Scoring (e.g. </a:t>
          </a:r>
          <a:r>
            <a:rPr lang="en-US" sz="1400" kern="1200" dirty="0" err="1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ClearSource</a:t>
          </a:r>
          <a:r>
            <a:rPr lang="en-US" sz="140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FICO, TransUnion)</a:t>
          </a:r>
          <a:endParaRPr lang="en-US" sz="14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686651" y="3668402"/>
        <a:ext cx="1087970" cy="941222"/>
      </dsp:txXfrm>
    </dsp:sp>
    <dsp:sp modelId="{BE89C06B-276F-4A81-A60E-CC0227CF5019}">
      <dsp:nvSpPr>
        <dsp:cNvPr id="0" name=""/>
        <dsp:cNvSpPr/>
      </dsp:nvSpPr>
      <dsp:spPr>
        <a:xfrm>
          <a:off x="1349009" y="2244699"/>
          <a:ext cx="749232" cy="645563"/>
        </a:xfrm>
        <a:prstGeom prst="hexagon">
          <a:avLst>
            <a:gd name="adj" fmla="val 28900"/>
            <a:gd name="vf" fmla="val 115470"/>
          </a:avLst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A2652-CE5C-47F7-9E65-69647AC57450}">
      <dsp:nvSpPr>
        <dsp:cNvPr id="0" name=""/>
        <dsp:cNvSpPr/>
      </dsp:nvSpPr>
      <dsp:spPr>
        <a:xfrm>
          <a:off x="917577" y="2569176"/>
          <a:ext cx="1627340" cy="1407840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and Cash Transfers (e.g. Even, </a:t>
          </a:r>
          <a:r>
            <a:rPr lang="en-US" sz="1400" kern="1200" dirty="0" err="1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Zelle</a:t>
          </a:r>
          <a:r>
            <a:rPr lang="en-US" sz="140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PayPal)</a:t>
          </a:r>
          <a:endParaRPr lang="en-US" sz="14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187262" y="2802485"/>
        <a:ext cx="1087970" cy="941222"/>
      </dsp:txXfrm>
    </dsp:sp>
    <dsp:sp modelId="{A633DA11-EA33-4061-8AC7-BEF2CF29672E}">
      <dsp:nvSpPr>
        <dsp:cNvPr id="0" name=""/>
        <dsp:cNvSpPr/>
      </dsp:nvSpPr>
      <dsp:spPr>
        <a:xfrm>
          <a:off x="917577" y="863979"/>
          <a:ext cx="1627340" cy="1407840"/>
        </a:xfrm>
        <a:prstGeom prst="hexagon">
          <a:avLst>
            <a:gd name="adj" fmla="val 28570"/>
            <a:gd name="vf" fmla="val 11547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Mobile-only banking and mobile wallets</a:t>
          </a:r>
        </a:p>
      </dsp:txBody>
      <dsp:txXfrm>
        <a:off x="1187262" y="1097288"/>
        <a:ext cx="1087970" cy="941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74A9-6B8A-4EA7-9AF9-3CE36693CEFC}">
      <dsp:nvSpPr>
        <dsp:cNvPr id="0" name=""/>
        <dsp:cNvSpPr/>
      </dsp:nvSpPr>
      <dsp:spPr>
        <a:xfrm>
          <a:off x="1080987" y="0"/>
          <a:ext cx="4614333" cy="4614333"/>
        </a:xfrm>
        <a:prstGeom prst="diamond">
          <a:avLst/>
        </a:prstGeom>
        <a:solidFill>
          <a:srgbClr val="052F6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3E0CE-1140-400B-BD7E-68044DB709FB}">
      <dsp:nvSpPr>
        <dsp:cNvPr id="0" name=""/>
        <dsp:cNvSpPr/>
      </dsp:nvSpPr>
      <dsp:spPr>
        <a:xfrm>
          <a:off x="1519349" y="438361"/>
          <a:ext cx="1799589" cy="1799589"/>
        </a:xfrm>
        <a:prstGeom prst="roundRect">
          <a:avLst/>
        </a:prstGeom>
        <a:solidFill>
          <a:srgbClr val="052F61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Real Time Payments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(RTP) </a:t>
          </a:r>
        </a:p>
      </dsp:txBody>
      <dsp:txXfrm>
        <a:off x="1607198" y="526210"/>
        <a:ext cx="1623891" cy="1623891"/>
      </dsp:txXfrm>
    </dsp:sp>
    <dsp:sp modelId="{C68070CA-B870-4BB6-AE87-671300A685CA}">
      <dsp:nvSpPr>
        <dsp:cNvPr id="0" name=""/>
        <dsp:cNvSpPr/>
      </dsp:nvSpPr>
      <dsp:spPr>
        <a:xfrm>
          <a:off x="3457368" y="438361"/>
          <a:ext cx="1799589" cy="1799589"/>
        </a:xfrm>
        <a:prstGeom prst="roundRect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E-payments</a:t>
          </a:r>
        </a:p>
      </dsp:txBody>
      <dsp:txXfrm>
        <a:off x="3545217" y="526210"/>
        <a:ext cx="1623891" cy="1623891"/>
      </dsp:txXfrm>
    </dsp:sp>
    <dsp:sp modelId="{8BCB8691-CF9C-4355-9B13-77F68EA076A6}">
      <dsp:nvSpPr>
        <dsp:cNvPr id="0" name=""/>
        <dsp:cNvSpPr/>
      </dsp:nvSpPr>
      <dsp:spPr>
        <a:xfrm>
          <a:off x="1519349" y="2376381"/>
          <a:ext cx="1799589" cy="1799589"/>
        </a:xfrm>
        <a:prstGeom prst="roundRect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Zelle</a:t>
          </a:r>
        </a:p>
      </dsp:txBody>
      <dsp:txXfrm>
        <a:off x="1607198" y="2464230"/>
        <a:ext cx="1623891" cy="1623891"/>
      </dsp:txXfrm>
    </dsp:sp>
    <dsp:sp modelId="{1ACEF410-F3B6-48F9-8956-0C338947FB7A}">
      <dsp:nvSpPr>
        <dsp:cNvPr id="0" name=""/>
        <dsp:cNvSpPr/>
      </dsp:nvSpPr>
      <dsp:spPr>
        <a:xfrm>
          <a:off x="3457368" y="2376381"/>
          <a:ext cx="1799589" cy="1799589"/>
        </a:xfrm>
        <a:prstGeom prst="roundRect">
          <a:avLst/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Same Day ACH</a:t>
          </a:r>
        </a:p>
      </dsp:txBody>
      <dsp:txXfrm>
        <a:off x="3545217" y="2464230"/>
        <a:ext cx="1623891" cy="1623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6BD8B-F60D-4B44-96EA-086228B64D58}">
      <dsp:nvSpPr>
        <dsp:cNvPr id="0" name=""/>
        <dsp:cNvSpPr/>
      </dsp:nvSpPr>
      <dsp:spPr>
        <a:xfrm>
          <a:off x="3386336" y="-212562"/>
          <a:ext cx="1525585" cy="1310166"/>
        </a:xfrm>
        <a:prstGeom prst="roundRect">
          <a:avLst/>
        </a:prstGeom>
        <a:solidFill>
          <a:srgbClr val="2131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smtClean="0">
              <a:cs typeface="Arial" pitchFamily="34" charset="0"/>
            </a:rPr>
            <a:t>Well  Governed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Effective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Transparent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dirty="0" smtClean="0">
              <a:cs typeface="Arial" pitchFamily="34" charset="0"/>
            </a:rPr>
            <a:t>Governance</a:t>
          </a:r>
          <a:endParaRPr lang="en-US" sz="850" b="1" kern="1200" dirty="0" smtClean="0">
            <a:cs typeface="Arial" pitchFamily="34" charset="0"/>
          </a:endParaRP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kern="1200" dirty="0"/>
        </a:p>
      </dsp:txBody>
      <dsp:txXfrm>
        <a:off x="3450293" y="-148605"/>
        <a:ext cx="1397671" cy="1182252"/>
      </dsp:txXfrm>
    </dsp:sp>
    <dsp:sp modelId="{2356D4B7-8388-4483-B97D-9C8A03449703}">
      <dsp:nvSpPr>
        <dsp:cNvPr id="0" name=""/>
        <dsp:cNvSpPr/>
      </dsp:nvSpPr>
      <dsp:spPr>
        <a:xfrm>
          <a:off x="2134503" y="447785"/>
          <a:ext cx="4144176" cy="4144176"/>
        </a:xfrm>
        <a:custGeom>
          <a:avLst/>
          <a:gdLst/>
          <a:ahLst/>
          <a:cxnLst/>
          <a:rect l="0" t="0" r="0" b="0"/>
          <a:pathLst>
            <a:path>
              <a:moveTo>
                <a:pt x="2781251" y="125132"/>
              </a:moveTo>
              <a:arcTo wR="2072088" hR="2072088" stAng="17400825" swAng="66388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AE70A-33C4-411C-B11B-5299E4E80E92}">
      <dsp:nvSpPr>
        <dsp:cNvPr id="0" name=""/>
        <dsp:cNvSpPr/>
      </dsp:nvSpPr>
      <dsp:spPr>
        <a:xfrm>
          <a:off x="5180805" y="747317"/>
          <a:ext cx="1525585" cy="1310166"/>
        </a:xfrm>
        <a:prstGeom prst="roundRect">
          <a:avLst/>
        </a:prstGeom>
        <a:solidFill>
          <a:srgbClr val="2131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smtClean="0">
              <a:cs typeface="Arial" pitchFamily="34" charset="0"/>
            </a:rPr>
            <a:t>Fast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Authorization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Clearing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dirty="0" smtClean="0">
              <a:cs typeface="Arial" pitchFamily="34" charset="0"/>
            </a:rPr>
            <a:t>Availability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Settlement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Visibility</a:t>
          </a:r>
          <a:endParaRPr lang="en-US" sz="850" kern="1200" dirty="0"/>
        </a:p>
      </dsp:txBody>
      <dsp:txXfrm>
        <a:off x="5244762" y="811274"/>
        <a:ext cx="1397671" cy="1182252"/>
      </dsp:txXfrm>
    </dsp:sp>
    <dsp:sp modelId="{6D0871E3-1C81-432D-8064-69880E9F6BCC}">
      <dsp:nvSpPr>
        <dsp:cNvPr id="0" name=""/>
        <dsp:cNvSpPr/>
      </dsp:nvSpPr>
      <dsp:spPr>
        <a:xfrm>
          <a:off x="2086456" y="233256"/>
          <a:ext cx="4144176" cy="4144176"/>
        </a:xfrm>
        <a:custGeom>
          <a:avLst/>
          <a:gdLst/>
          <a:ahLst/>
          <a:cxnLst/>
          <a:rect l="0" t="0" r="0" b="0"/>
          <a:pathLst>
            <a:path>
              <a:moveTo>
                <a:pt x="4130197" y="1831810"/>
              </a:moveTo>
              <a:arcTo wR="2072088" hR="2072088" stAng="21200463" swAng="124872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70A2B-C3E6-4158-8417-C291985DD23F}">
      <dsp:nvSpPr>
        <dsp:cNvPr id="0" name=""/>
        <dsp:cNvSpPr/>
      </dsp:nvSpPr>
      <dsp:spPr>
        <a:xfrm>
          <a:off x="5180800" y="2819399"/>
          <a:ext cx="1525585" cy="1310166"/>
        </a:xfrm>
        <a:prstGeom prst="roundRect">
          <a:avLst/>
        </a:prstGeom>
        <a:solidFill>
          <a:srgbClr val="2131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smtClean="0">
              <a:cs typeface="Arial" pitchFamily="34" charset="0"/>
            </a:rPr>
            <a:t>Efficient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Competitive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Cost Effective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Implementation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dirty="0" smtClean="0">
              <a:cs typeface="Arial" pitchFamily="34" charset="0"/>
            </a:rPr>
            <a:t>Format</a:t>
          </a: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Comprehensive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Scalable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Exceptions</a:t>
          </a:r>
          <a:endParaRPr lang="en-US" sz="850" kern="1200" dirty="0" smtClean="0">
            <a:cs typeface="Arial" pitchFamily="34" charset="0"/>
          </a:endParaRPr>
        </a:p>
      </dsp:txBody>
      <dsp:txXfrm>
        <a:off x="5244757" y="2883356"/>
        <a:ext cx="1397671" cy="1182252"/>
      </dsp:txXfrm>
    </dsp:sp>
    <dsp:sp modelId="{E7EACA68-8E09-4381-AC03-C3AEAA93810C}">
      <dsp:nvSpPr>
        <dsp:cNvPr id="0" name=""/>
        <dsp:cNvSpPr/>
      </dsp:nvSpPr>
      <dsp:spPr>
        <a:xfrm>
          <a:off x="2089862" y="372398"/>
          <a:ext cx="4144176" cy="4144176"/>
        </a:xfrm>
        <a:custGeom>
          <a:avLst/>
          <a:gdLst/>
          <a:ahLst/>
          <a:cxnLst/>
          <a:rect l="0" t="0" r="0" b="0"/>
          <a:pathLst>
            <a:path>
              <a:moveTo>
                <a:pt x="3273784" y="3760126"/>
              </a:moveTo>
              <a:arcTo wR="2072088" hR="2072088" stAng="3273200" swAng="83030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BE489-81F9-4356-A473-A07192B1AF5F}">
      <dsp:nvSpPr>
        <dsp:cNvPr id="0" name=""/>
        <dsp:cNvSpPr/>
      </dsp:nvSpPr>
      <dsp:spPr>
        <a:xfrm>
          <a:off x="3394691" y="3855443"/>
          <a:ext cx="1525585" cy="1310166"/>
        </a:xfrm>
        <a:prstGeom prst="roundRect">
          <a:avLst/>
        </a:prstGeom>
        <a:solidFill>
          <a:srgbClr val="2131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smtClean="0">
              <a:cs typeface="Arial" pitchFamily="34" charset="0"/>
            </a:rPr>
            <a:t>Ubiquitous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dirty="0" smtClean="0">
              <a:cs typeface="Arial" pitchFamily="34" charset="0"/>
            </a:rPr>
            <a:t>Accessible</a:t>
          </a: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Usable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Predictable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Contextual Data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Cross-Border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Multiple Use Cases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b="1" kern="1200" dirty="0" smtClean="0">
            <a:solidFill>
              <a:schemeClr val="bg1"/>
            </a:solidFill>
            <a:cs typeface="Arial" pitchFamily="34" charset="0"/>
          </a:endParaRPr>
        </a:p>
      </dsp:txBody>
      <dsp:txXfrm>
        <a:off x="3458648" y="3919400"/>
        <a:ext cx="1397671" cy="1182252"/>
      </dsp:txXfrm>
    </dsp:sp>
    <dsp:sp modelId="{4FF829EB-6880-448C-8AB3-A7E1A9FE20EE}">
      <dsp:nvSpPr>
        <dsp:cNvPr id="0" name=""/>
        <dsp:cNvSpPr/>
      </dsp:nvSpPr>
      <dsp:spPr>
        <a:xfrm>
          <a:off x="1904734" y="284379"/>
          <a:ext cx="4144176" cy="4144176"/>
        </a:xfrm>
        <a:custGeom>
          <a:avLst/>
          <a:gdLst/>
          <a:ahLst/>
          <a:cxnLst/>
          <a:rect l="0" t="0" r="0" b="0"/>
          <a:pathLst>
            <a:path>
              <a:moveTo>
                <a:pt x="1484820" y="4059213"/>
              </a:moveTo>
              <a:arcTo wR="2072088" hR="2072088" stAng="6387859" swAng="87298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1680F-BC03-41E0-A85E-E5E34814AB3C}">
      <dsp:nvSpPr>
        <dsp:cNvPr id="0" name=""/>
        <dsp:cNvSpPr/>
      </dsp:nvSpPr>
      <dsp:spPr>
        <a:xfrm>
          <a:off x="1600209" y="2819399"/>
          <a:ext cx="1525585" cy="1310166"/>
        </a:xfrm>
        <a:prstGeom prst="roundRect">
          <a:avLst/>
        </a:prstGeom>
        <a:solidFill>
          <a:srgbClr val="2131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smtClean="0">
              <a:cs typeface="Arial" pitchFamily="34" charset="0"/>
            </a:rPr>
            <a:t>Legal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Framework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b="1" kern="1200" dirty="0">
            <a:solidFill>
              <a:schemeClr val="bg1"/>
            </a:solidFill>
            <a:cs typeface="Arial" pitchFamily="34" charset="0"/>
          </a:endParaRPr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>
              <a:cs typeface="Arial" pitchFamily="34" charset="0"/>
            </a:rPr>
            <a:t>Proprietary Technology</a:t>
          </a:r>
          <a:endParaRPr lang="en-US" sz="850" kern="1200" dirty="0" smtClean="0">
            <a:cs typeface="Arial" pitchFamily="34" charset="0"/>
          </a:endParaRP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kern="1200" dirty="0" smtClean="0">
            <a:solidFill>
              <a:schemeClr val="bg1"/>
            </a:solidFill>
            <a:cs typeface="Arial" pitchFamily="34" charset="0"/>
          </a:endParaRPr>
        </a:p>
      </dsp:txBody>
      <dsp:txXfrm>
        <a:off x="1664166" y="2883356"/>
        <a:ext cx="1397671" cy="1182252"/>
      </dsp:txXfrm>
    </dsp:sp>
    <dsp:sp modelId="{7DD97A7D-D27E-45D7-9BA1-CFDF90D99497}">
      <dsp:nvSpPr>
        <dsp:cNvPr id="0" name=""/>
        <dsp:cNvSpPr/>
      </dsp:nvSpPr>
      <dsp:spPr>
        <a:xfrm>
          <a:off x="2122952" y="420231"/>
          <a:ext cx="4144176" cy="4144176"/>
        </a:xfrm>
        <a:custGeom>
          <a:avLst/>
          <a:gdLst/>
          <a:ahLst/>
          <a:cxnLst/>
          <a:rect l="0" t="0" r="0" b="0"/>
          <a:pathLst>
            <a:path>
              <a:moveTo>
                <a:pt x="24906" y="2392394"/>
              </a:moveTo>
              <a:arcTo wR="2072088" hR="2072088" stAng="10266449" swAng="112026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5CBA4-F785-44B5-BA8D-9584F530D5A7}">
      <dsp:nvSpPr>
        <dsp:cNvPr id="0" name=""/>
        <dsp:cNvSpPr/>
      </dsp:nvSpPr>
      <dsp:spPr>
        <a:xfrm>
          <a:off x="1633725" y="823472"/>
          <a:ext cx="1525585" cy="1310166"/>
        </a:xfrm>
        <a:prstGeom prst="roundRect">
          <a:avLst/>
        </a:prstGeom>
        <a:solidFill>
          <a:srgbClr val="21314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/>
            <a:t>Safe &amp; Secure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/>
            <a:t>Initiation</a:t>
          </a:r>
          <a:endParaRPr lang="en-US" sz="850" b="1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/>
            <a:t>Authorization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dirty="0" smtClean="0"/>
            <a:t>Settlement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/>
            <a:t>Security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dirty="0" smtClean="0"/>
            <a:t>Fraud</a:t>
          </a:r>
          <a:endParaRPr lang="en-US" sz="850" kern="1200" dirty="0"/>
        </a:p>
        <a:p>
          <a:pPr marL="57150" lvl="1" indent="-57150" algn="ctr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smtClean="0"/>
            <a:t>Privacy</a:t>
          </a:r>
          <a:endParaRPr lang="en-US" sz="850" kern="1200" dirty="0" smtClean="0"/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50" kern="1200" dirty="0">
            <a:solidFill>
              <a:schemeClr val="bg1"/>
            </a:solidFill>
          </a:endParaRPr>
        </a:p>
      </dsp:txBody>
      <dsp:txXfrm>
        <a:off x="1697682" y="887429"/>
        <a:ext cx="1397671" cy="1182252"/>
      </dsp:txXfrm>
    </dsp:sp>
    <dsp:sp modelId="{56DDBCA3-194D-43E5-BE9E-EFEB4471A3D1}">
      <dsp:nvSpPr>
        <dsp:cNvPr id="0" name=""/>
        <dsp:cNvSpPr/>
      </dsp:nvSpPr>
      <dsp:spPr>
        <a:xfrm>
          <a:off x="2120479" y="441400"/>
          <a:ext cx="4144176" cy="4144176"/>
        </a:xfrm>
        <a:custGeom>
          <a:avLst/>
          <a:gdLst/>
          <a:ahLst/>
          <a:cxnLst/>
          <a:rect l="0" t="0" r="0" b="0"/>
          <a:pathLst>
            <a:path>
              <a:moveTo>
                <a:pt x="876843" y="379474"/>
              </a:moveTo>
              <a:arcTo wR="2072088" hR="2072088" stAng="14086323" swAng="73234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55" cy="466554"/>
          </a:xfrm>
          <a:prstGeom prst="rect">
            <a:avLst/>
          </a:prstGeom>
        </p:spPr>
        <p:txBody>
          <a:bodyPr vert="horz" lIns="92413" tIns="46207" rIns="92413" bIns="462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4" y="0"/>
            <a:ext cx="3038155" cy="466554"/>
          </a:xfrm>
          <a:prstGeom prst="rect">
            <a:avLst/>
          </a:prstGeom>
        </p:spPr>
        <p:txBody>
          <a:bodyPr vert="horz" lIns="92413" tIns="46207" rIns="92413" bIns="46207" rtlCol="0"/>
          <a:lstStyle>
            <a:lvl1pPr algn="r">
              <a:defRPr sz="1200"/>
            </a:lvl1pPr>
          </a:lstStyle>
          <a:p>
            <a:fld id="{9BADE398-A5D4-4470-8002-4A6E883C294B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47"/>
            <a:ext cx="3038155" cy="466554"/>
          </a:xfrm>
          <a:prstGeom prst="rect">
            <a:avLst/>
          </a:prstGeom>
        </p:spPr>
        <p:txBody>
          <a:bodyPr vert="horz" lIns="92413" tIns="46207" rIns="92413" bIns="462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4" y="8829847"/>
            <a:ext cx="3038155" cy="466554"/>
          </a:xfrm>
          <a:prstGeom prst="rect">
            <a:avLst/>
          </a:prstGeom>
        </p:spPr>
        <p:txBody>
          <a:bodyPr vert="horz" lIns="92413" tIns="46207" rIns="92413" bIns="46207" rtlCol="0" anchor="b"/>
          <a:lstStyle>
            <a:lvl1pPr algn="r">
              <a:defRPr sz="1200"/>
            </a:lvl1pPr>
          </a:lstStyle>
          <a:p>
            <a:fld id="{5F26FAB7-CF5D-4EE3-9823-3032497DD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87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4923" tIns="47462" rIns="94923" bIns="47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4923" tIns="47462" rIns="94923" bIns="47462" rtlCol="0"/>
          <a:lstStyle>
            <a:lvl1pPr algn="r">
              <a:defRPr sz="1200"/>
            </a:lvl1pPr>
          </a:lstStyle>
          <a:p>
            <a:fld id="{2CAA2DCE-EDF9-4DDC-B1B4-F8C49A12E790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3" tIns="47462" rIns="94923" bIns="47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4923" tIns="47462" rIns="94923" bIns="474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4923" tIns="47462" rIns="94923" bIns="47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4923" tIns="47462" rIns="94923" bIns="47462" rtlCol="0" anchor="b"/>
          <a:lstStyle>
            <a:lvl1pPr algn="r">
              <a:defRPr sz="1200"/>
            </a:lvl1pPr>
          </a:lstStyle>
          <a:p>
            <a:fld id="{DF074D06-B838-4ECE-AF1B-536E796A3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8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D06-B838-4ECE-AF1B-536E796A3F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D06-B838-4ECE-AF1B-536E796A3F1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7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4D06-B838-4ECE-AF1B-536E796A3F1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7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86000">
              <a:schemeClr val="accent1">
                <a:lumMod val="75000"/>
              </a:schemeClr>
            </a:gs>
            <a:gs pos="20000">
              <a:schemeClr val="accent1">
                <a:lumMod val="45000"/>
                <a:lumOff val="55000"/>
              </a:schemeClr>
            </a:gs>
            <a:gs pos="11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6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orgia" panose="020405020504050203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939" y="152398"/>
            <a:ext cx="7305261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90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1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izantPPTbk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88" y="16016"/>
            <a:ext cx="1443384" cy="434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341" y="3657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pic>
        <p:nvPicPr>
          <p:cNvPr id="10" name="Picture 9" descr="VizantPPTbkg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7" y="76200"/>
            <a:ext cx="1654818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239000" cy="533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23059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4382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8064662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8806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45979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4382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9928548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029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izantPPTbkg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7" y="76200"/>
            <a:ext cx="1654818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70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17881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000">
                <a:latin typeface="Georgia" panose="02040502050405020303" pitchFamily="18" charset="0"/>
              </a:defRPr>
            </a:lvl4pPr>
            <a:lvl5pPr>
              <a:defRPr sz="2000">
                <a:latin typeface="Georgia" panose="02040502050405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850299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orgia" panose="020405020504050203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895303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939" y="152398"/>
            <a:ext cx="7305261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163535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37116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izantPPTbk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88" y="16016"/>
            <a:ext cx="1443384" cy="434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341" y="3657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  <p:pic>
        <p:nvPicPr>
          <p:cNvPr id="10" name="Picture 9" descr="VizantPPTbkg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7" y="76200"/>
            <a:ext cx="1654818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96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239000" cy="533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87704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4382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41123680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474727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7076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2390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400" b="1" i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eorgia" panose="02040502050405020303" pitchFamily="18" charset="0"/>
              </a:defRPr>
            </a:lvl1pPr>
            <a:lvl2pPr>
              <a:defRPr sz="1200">
                <a:latin typeface="Georgia" panose="02040502050405020303" pitchFamily="18" charset="0"/>
              </a:defRPr>
            </a:lvl2pPr>
            <a:lvl3pPr>
              <a:defRPr sz="1000">
                <a:latin typeface="Georgia" panose="02040502050405020303" pitchFamily="18" charset="0"/>
              </a:defRPr>
            </a:lvl3pPr>
            <a:lvl4pPr>
              <a:defRPr sz="8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25509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4382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4505837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048221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75132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000">
                <a:latin typeface="Georgia" panose="02040502050405020303" pitchFamily="18" charset="0"/>
              </a:defRPr>
            </a:lvl4pPr>
            <a:lvl5pPr>
              <a:defRPr sz="2000">
                <a:latin typeface="Georgia" panose="02040502050405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090323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orgia" panose="020405020504050203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22039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939" y="152398"/>
            <a:ext cx="7305261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798459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222999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izantPPTbkg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88" y="16016"/>
            <a:ext cx="1443384" cy="434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341" y="3657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  <p:pic>
        <p:nvPicPr>
          <p:cNvPr id="10" name="Picture 9" descr="VizantPPTbkg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7" y="76200"/>
            <a:ext cx="1654818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4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239000" cy="533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712414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4382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6431290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33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536521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775073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4382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251675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79323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9233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000">
                <a:latin typeface="Georgia" panose="02040502050405020303" pitchFamily="18" charset="0"/>
              </a:defRPr>
            </a:lvl4pPr>
            <a:lvl5pPr>
              <a:defRPr sz="2000">
                <a:latin typeface="Georgia" panose="02040502050405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2600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eorgia" panose="020405020504050203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477362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939" y="152398"/>
            <a:ext cx="7305261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937238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420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20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94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200" y="152398"/>
            <a:ext cx="7239000" cy="533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i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096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4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000">
                <a:latin typeface="Georgia" panose="02040502050405020303" pitchFamily="18" charset="0"/>
              </a:defRPr>
            </a:lvl4pPr>
            <a:lvl5pPr>
              <a:defRPr sz="2000">
                <a:latin typeface="Georgia" panose="02040502050405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8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7" y="76200"/>
            <a:ext cx="1654818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Information herein is considered proprietary and confidential.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7" y="76200"/>
            <a:ext cx="1654818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7" y="76200"/>
            <a:ext cx="1654818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6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19807"/>
            <a:ext cx="9149482" cy="238194"/>
          </a:xfrm>
          <a:prstGeom prst="rect">
            <a:avLst/>
          </a:prstGeom>
          <a:solidFill>
            <a:srgbClr val="03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9878"/>
            <a:ext cx="9144000" cy="63259"/>
          </a:xfrm>
          <a:prstGeom prst="rect">
            <a:avLst/>
          </a:prstGeom>
          <a:solidFill>
            <a:srgbClr val="A6B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930" y="6619807"/>
            <a:ext cx="457200" cy="229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CEE8-CF09-443F-8A58-44B09FA561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9807"/>
            <a:ext cx="3657600" cy="2381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Information herein is considered proprietary and confidential.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7" y="76200"/>
            <a:ext cx="1654818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1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zant.com/wp-content/uploads/2017/07/bank-fee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90810"/>
            <a:ext cx="6706497" cy="28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6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3200" dirty="0"/>
              <a:t>The Rapid Evolution of </a:t>
            </a:r>
            <a:br>
              <a:rPr lang="en-US" sz="3200" dirty="0"/>
            </a:br>
            <a:r>
              <a:rPr lang="en-US" sz="3200" dirty="0"/>
              <a:t>the B2B Payment Landscape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02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pPr lvl="0"/>
            <a:r>
              <a:rPr lang="en-IN" dirty="0"/>
              <a:t>How the Consumer Space is Driving Innovation</a:t>
            </a:r>
            <a:br>
              <a:rPr lang="en-IN" dirty="0"/>
            </a:br>
            <a:endParaRPr lang="en-IN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89502898"/>
              </p:ext>
            </p:extLst>
          </p:nvPr>
        </p:nvGraphicFramePr>
        <p:xfrm>
          <a:off x="2613455" y="1219200"/>
          <a:ext cx="6454345" cy="484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5"/>
          <p:cNvSpPr txBox="1"/>
          <p:nvPr/>
        </p:nvSpPr>
        <p:spPr>
          <a:xfrm>
            <a:off x="304800" y="1856125"/>
            <a:ext cx="2971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Georgia" panose="02040502050405020303" pitchFamily="18" charset="0"/>
              </a:rPr>
              <a:t>“Digital-first” users looking for </a:t>
            </a:r>
            <a:r>
              <a:rPr lang="en-US" sz="2000" dirty="0">
                <a:latin typeface="Georgia" panose="02040502050405020303" pitchFamily="18" charset="0"/>
              </a:rPr>
              <a:t>end-to-end </a:t>
            </a:r>
            <a:r>
              <a:rPr lang="en-US" sz="2000" dirty="0" smtClean="0">
                <a:latin typeface="Georgia" panose="02040502050405020303" pitchFamily="18" charset="0"/>
              </a:rPr>
              <a:t>experience.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C</a:t>
            </a:r>
            <a:r>
              <a:rPr lang="en-US" sz="2000" dirty="0" smtClean="0">
                <a:latin typeface="Georgia" panose="02040502050405020303" pitchFamily="18" charset="0"/>
              </a:rPr>
              <a:t>onsumer </a:t>
            </a:r>
            <a:r>
              <a:rPr lang="en-US" sz="2000" dirty="0">
                <a:latin typeface="Georgia" panose="02040502050405020303" pitchFamily="18" charset="0"/>
              </a:rPr>
              <a:t>driven </a:t>
            </a:r>
            <a:r>
              <a:rPr lang="en-US" sz="2000" dirty="0" smtClean="0">
                <a:latin typeface="Georgia" panose="02040502050405020303" pitchFamily="18" charset="0"/>
              </a:rPr>
              <a:t>expectation </a:t>
            </a:r>
            <a:r>
              <a:rPr lang="en-US" sz="2000" dirty="0">
                <a:latin typeface="Georgia" panose="02040502050405020303" pitchFamily="18" charset="0"/>
              </a:rPr>
              <a:t>leading to real-world products and </a:t>
            </a:r>
            <a:r>
              <a:rPr lang="en-US" sz="2000" dirty="0" smtClean="0">
                <a:latin typeface="Georgia" panose="02040502050405020303" pitchFamily="18" charset="0"/>
              </a:rPr>
              <a:t>capabilities in the commercial payments world.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r>
              <a:rPr lang="en-IN" dirty="0"/>
              <a:t>The Crossover </a:t>
            </a:r>
            <a:r>
              <a:rPr lang="en-IN" dirty="0" smtClean="0"/>
              <a:t>into </a:t>
            </a:r>
            <a:r>
              <a:rPr lang="en-IN" dirty="0"/>
              <a:t>B2C &amp; B2B Payment Innovation</a:t>
            </a:r>
            <a:br>
              <a:rPr lang="en-IN" dirty="0"/>
            </a:b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15697040"/>
              </p:ext>
            </p:extLst>
          </p:nvPr>
        </p:nvGraphicFramePr>
        <p:xfrm>
          <a:off x="2215292" y="1100667"/>
          <a:ext cx="6776308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5"/>
          <p:cNvSpPr txBox="1"/>
          <p:nvPr/>
        </p:nvSpPr>
        <p:spPr>
          <a:xfrm>
            <a:off x="304800" y="1690061"/>
            <a:ext cx="2933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Georgia" panose="02040502050405020303" pitchFamily="18" charset="0"/>
              </a:rPr>
              <a:t>The need to keep pace with the Fintech disrupters is driving </a:t>
            </a:r>
            <a:r>
              <a:rPr lang="en-US" sz="2000" dirty="0" smtClean="0">
                <a:latin typeface="Georgia" panose="02040502050405020303" pitchFamily="18" charset="0"/>
              </a:rPr>
              <a:t>innovation through FI’s.  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Speed, convenience and security </a:t>
            </a:r>
            <a:r>
              <a:rPr lang="en-US" sz="2000" dirty="0" smtClean="0">
                <a:latin typeface="Georgia" panose="02040502050405020303" pitchFamily="18" charset="0"/>
              </a:rPr>
              <a:t>are drivers.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2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r>
              <a:rPr lang="en-IN" dirty="0"/>
              <a:t>Emerging payment methods</a:t>
            </a:r>
            <a:br>
              <a:rPr lang="en-IN" dirty="0"/>
            </a:b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640498"/>
              </p:ext>
            </p:extLst>
          </p:nvPr>
        </p:nvGraphicFramePr>
        <p:xfrm>
          <a:off x="381000" y="990599"/>
          <a:ext cx="8305800" cy="4686187"/>
        </p:xfrm>
        <a:graphic>
          <a:graphicData uri="http://schemas.openxmlformats.org/drawingml/2006/table">
            <a:tbl>
              <a:tblPr firstRow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46642496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410851533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946376476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4238577796"/>
                    </a:ext>
                  </a:extLst>
                </a:gridCol>
              </a:tblGrid>
              <a:tr h="330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Same Day ACH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ePayments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Real Time Payments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1126488"/>
                  </a:ext>
                </a:extLst>
              </a:tr>
              <a:tr h="319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Network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ACH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Zelle™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Clearing House (TCH)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043949"/>
                  </a:ext>
                </a:extLst>
              </a:tr>
              <a:tr h="646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Network Availability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Send transactions on business days (cutoff times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apply)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Send Transactions ¹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24x7x365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Send transactions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24x7x365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4876016"/>
                  </a:ext>
                </a:extLst>
              </a:tr>
              <a:tr h="646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Funds Availability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bri" panose="020F0502020204030204" pitchFamily="34" charset="0"/>
                        </a:rPr>
                        <a:t>Same day</a:t>
                      </a:r>
                    </a:p>
                    <a:p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bri" panose="020F0502020204030204" pitchFamily="34" charset="0"/>
                        </a:rPr>
                        <a:t>Within minutes )in-network) 1-3 days (out of network) ²</a:t>
                      </a:r>
                    </a:p>
                    <a:p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Within seconds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835483"/>
                  </a:ext>
                </a:extLst>
              </a:tr>
              <a:tr h="646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Type of Payment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Credit or Debit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$25,000 limit per transaction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Credits Only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Limits are based on recipient’s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payment preference ³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Credits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only</a:t>
                      </a:r>
                    </a:p>
                    <a:p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$25,000 to start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425602"/>
                  </a:ext>
                </a:extLst>
              </a:tr>
              <a:tr h="544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Finality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Reversals and returns allowed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Disputes may result in reversals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and returns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Irrevocable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7497208"/>
                  </a:ext>
                </a:extLst>
              </a:tr>
              <a:tr h="358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Status Visibility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Currently not </a:t>
                      </a:r>
                      <a:r>
                        <a:rPr lang="en-US" sz="1100" dirty="0"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Real-time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Real-time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4492038"/>
                  </a:ext>
                </a:extLst>
              </a:tr>
              <a:tr h="464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Confirmation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Only if returned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Yes, end-to-end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bri" panose="020F0502020204030204" pitchFamily="34" charset="0"/>
                        </a:rPr>
                        <a:t>Yes, end-to-end</a:t>
                      </a:r>
                    </a:p>
                    <a:p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4953615"/>
                  </a:ext>
                </a:extLst>
              </a:tr>
              <a:tr h="389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Payee Information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Routing#  + Account#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Email or mobile phone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Routing# +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Account#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912029"/>
                  </a:ext>
                </a:extLst>
              </a:tr>
              <a:tr h="33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International Availability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Domestic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U.S. transactions to start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0418561"/>
                  </a:ext>
                </a:extLst>
              </a:tr>
            </a:tbl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304800" y="59830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Calibri" panose="020F0502020204030204" pitchFamily="34" charset="0"/>
              </a:rPr>
              <a:t>1. ePayments is limited to business-to-consumer (B2C) transactions.  Recipients can receive payments 24x7x365</a:t>
            </a:r>
          </a:p>
          <a:p>
            <a:r>
              <a:rPr lang="en-US" sz="900" dirty="0">
                <a:latin typeface="Calibri" panose="020F0502020204030204" pitchFamily="34" charset="0"/>
              </a:rPr>
              <a:t>2. Funds availability is dependent on whether the originator has enabled expedited  payments and whether the recipient is able to receive expedited payments via an in-network bank or a debit card as an out-of-network user.</a:t>
            </a:r>
          </a:p>
          <a:p>
            <a:r>
              <a:rPr lang="en-US" sz="900" dirty="0">
                <a:latin typeface="Calibri" panose="020F0502020204030204" pitchFamily="34" charset="0"/>
              </a:rPr>
              <a:t>3. Transactions to recipients accepting funds on a debit card are limited to $50,000.  Transactions to recipients accepting funds on a prepaid card are limited to $1,000.</a:t>
            </a:r>
          </a:p>
        </p:txBody>
      </p:sp>
    </p:spTree>
    <p:extLst>
      <p:ext uri="{BB962C8B-B14F-4D97-AF65-F5344CB8AC3E}">
        <p14:creationId xmlns:p14="http://schemas.microsoft.com/office/powerpoint/2010/main" val="222761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Technologies in the Payments Space.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479" y="1981200"/>
            <a:ext cx="7387041" cy="4023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295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Emerging Technologies and Systems – both Domestic and International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9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10058400" y="1524000"/>
            <a:ext cx="1367613" cy="527868"/>
          </a:xfrm>
          <a:custGeom>
            <a:avLst/>
            <a:gdLst>
              <a:gd name="connsiteX0" fmla="*/ 0 w 1367613"/>
              <a:gd name="connsiteY0" fmla="*/ 0 h 527868"/>
              <a:gd name="connsiteX1" fmla="*/ 1270450 w 1367613"/>
              <a:gd name="connsiteY1" fmla="*/ 493615 h 527868"/>
              <a:gd name="connsiteX2" fmla="*/ 1278542 w 1367613"/>
              <a:gd name="connsiteY2" fmla="*/ 485522 h 527868"/>
              <a:gd name="connsiteX3" fmla="*/ 1262358 w 1367613"/>
              <a:gd name="connsiteY3" fmla="*/ 485522 h 5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613" h="527868">
                <a:moveTo>
                  <a:pt x="0" y="0"/>
                </a:moveTo>
                <a:lnTo>
                  <a:pt x="1270450" y="493615"/>
                </a:lnTo>
                <a:cubicBezTo>
                  <a:pt x="1483540" y="574535"/>
                  <a:pt x="1279891" y="486871"/>
                  <a:pt x="1278542" y="485522"/>
                </a:cubicBezTo>
                <a:cubicBezTo>
                  <a:pt x="1277193" y="484173"/>
                  <a:pt x="1270450" y="489568"/>
                  <a:pt x="1262358" y="485522"/>
                </a:cubicBez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7200" y="6192114"/>
            <a:ext cx="8019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eorgia" panose="02040502050405020303" pitchFamily="18" charset="0"/>
              </a:rPr>
              <a:t>Source: Federal Reserve Faster Payments Task Force Report, 2016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837749"/>
              </p:ext>
            </p:extLst>
          </p:nvPr>
        </p:nvGraphicFramePr>
        <p:xfrm>
          <a:off x="457200" y="990600"/>
          <a:ext cx="838199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63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r>
              <a:rPr lang="en-IN" dirty="0"/>
              <a:t>The Challenges</a:t>
            </a:r>
            <a:br>
              <a:rPr lang="en-IN" dirty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IN" sz="1800" dirty="0"/>
              <a:t>The payments landscape is changing at an accelerated pace which presents challenges to all of us who operate within that landscape: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IN" sz="1600" dirty="0"/>
              <a:t>Solutions will need to be </a:t>
            </a:r>
            <a:r>
              <a:rPr lang="en-IN" sz="1600" dirty="0" smtClean="0"/>
              <a:t>integrated</a:t>
            </a:r>
          </a:p>
          <a:p>
            <a:endParaRPr lang="en-IN" sz="1600" dirty="0"/>
          </a:p>
          <a:p>
            <a:r>
              <a:rPr lang="en-IN" sz="1600" dirty="0"/>
              <a:t>Bank processing infrastructure has to change to support payment processing within </a:t>
            </a:r>
            <a:r>
              <a:rPr lang="en-IN" sz="1600" dirty="0" smtClean="0"/>
              <a:t>seconds</a:t>
            </a:r>
          </a:p>
          <a:p>
            <a:endParaRPr lang="en-IN" sz="1600" dirty="0"/>
          </a:p>
          <a:p>
            <a:r>
              <a:rPr lang="en-IN" sz="1600" dirty="0"/>
              <a:t>New </a:t>
            </a:r>
            <a:r>
              <a:rPr lang="en-IN" sz="1600" dirty="0" smtClean="0"/>
              <a:t>operating </a:t>
            </a:r>
            <a:r>
              <a:rPr lang="en-IN" sz="1600" dirty="0"/>
              <a:t>models </a:t>
            </a:r>
            <a:r>
              <a:rPr lang="en-IN" sz="1600" dirty="0" smtClean="0"/>
              <a:t>for the management </a:t>
            </a:r>
            <a:r>
              <a:rPr lang="en-IN" sz="1600" dirty="0"/>
              <a:t>liquidity and cash application in virtually a 24x7 environment</a:t>
            </a:r>
            <a:br>
              <a:rPr lang="en-IN" sz="1600" dirty="0"/>
            </a:br>
            <a:endParaRPr lang="en-IN" sz="1600" dirty="0"/>
          </a:p>
          <a:p>
            <a:r>
              <a:rPr lang="en-IN" sz="1600" dirty="0" smtClean="0"/>
              <a:t>Perpetual end </a:t>
            </a:r>
            <a:r>
              <a:rPr lang="en-IN" sz="1600" dirty="0"/>
              <a:t>of day processes such as Sweeps and ZBA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23C2F2-4C4F-4A5B-AD29-CD363D3DD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4344"/>
          <a:stretch/>
        </p:blipFill>
        <p:spPr>
          <a:xfrm>
            <a:off x="0" y="4853133"/>
            <a:ext cx="9144000" cy="17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5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127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IN" sz="2800" dirty="0">
                <a:solidFill>
                  <a:schemeClr val="bg1"/>
                </a:solidFill>
              </a:rPr>
              <a:t>There is a shift coming, the landscape is being reshaped.</a:t>
            </a:r>
          </a:p>
          <a:p>
            <a:pPr marL="0" indent="0" algn="ctr">
              <a:buNone/>
            </a:pPr>
            <a:endParaRPr lang="en-IN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IN" sz="2800" dirty="0">
                <a:solidFill>
                  <a:schemeClr val="bg1"/>
                </a:solidFill>
              </a:rPr>
              <a:t>Ready or </a:t>
            </a:r>
            <a:r>
              <a:rPr lang="en-IN" sz="2800" dirty="0" smtClean="0">
                <a:solidFill>
                  <a:schemeClr val="bg1"/>
                </a:solidFill>
              </a:rPr>
              <a:t>not - </a:t>
            </a:r>
            <a:r>
              <a:rPr lang="en-IN" sz="2800" dirty="0">
                <a:solidFill>
                  <a:schemeClr val="bg1"/>
                </a:solidFill>
              </a:rPr>
              <a:t>get prepared to change! </a:t>
            </a:r>
          </a:p>
        </p:txBody>
      </p:sp>
    </p:spTree>
    <p:extLst>
      <p:ext uri="{BB962C8B-B14F-4D97-AF65-F5344CB8AC3E}">
        <p14:creationId xmlns:p14="http://schemas.microsoft.com/office/powerpoint/2010/main" val="149262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zant.com/wp-content/uploads/2017/07/bank-fee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90810"/>
            <a:ext cx="6706497" cy="28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6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3200" dirty="0"/>
              <a:t>Q &amp; A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Thank You.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55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r>
              <a:rPr lang="en-US" dirty="0"/>
              <a:t>Agenda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sz="2400" dirty="0"/>
              <a:t>Payment Systems:  Overview</a:t>
            </a:r>
          </a:p>
          <a:p>
            <a:r>
              <a:rPr lang="en-US" sz="2400" dirty="0"/>
              <a:t>Current Environment -  Six Core Payment Systems </a:t>
            </a:r>
          </a:p>
          <a:p>
            <a:r>
              <a:rPr lang="en-US" sz="2400" dirty="0"/>
              <a:t>Comparisons </a:t>
            </a:r>
            <a:r>
              <a:rPr lang="en-US" sz="2400" dirty="0" smtClean="0"/>
              <a:t>and Attributes</a:t>
            </a:r>
          </a:p>
          <a:p>
            <a:r>
              <a:rPr lang="en-US" sz="2400" dirty="0" smtClean="0"/>
              <a:t>Shift in Payment Methods</a:t>
            </a:r>
            <a:endParaRPr lang="en-US" sz="2400" dirty="0"/>
          </a:p>
          <a:p>
            <a:r>
              <a:rPr lang="en-US" sz="2400" dirty="0" smtClean="0"/>
              <a:t>Changing </a:t>
            </a:r>
            <a:r>
              <a:rPr lang="en-US" sz="2400" dirty="0"/>
              <a:t>Payment Landscape</a:t>
            </a:r>
          </a:p>
          <a:p>
            <a:pPr lvl="1"/>
            <a:r>
              <a:rPr lang="en-IN" sz="2200" dirty="0"/>
              <a:t>The Innovators in the Emerging Landscape</a:t>
            </a:r>
          </a:p>
          <a:p>
            <a:pPr lvl="1"/>
            <a:r>
              <a:rPr lang="en-IN" sz="2200" dirty="0"/>
              <a:t>How the Consumer Space is Driving Innovation</a:t>
            </a:r>
          </a:p>
          <a:p>
            <a:pPr lvl="1"/>
            <a:r>
              <a:rPr lang="en-IN" sz="2200" dirty="0"/>
              <a:t>The Crossover to B2C &amp; B2B Payment Innovation</a:t>
            </a:r>
          </a:p>
          <a:p>
            <a:r>
              <a:rPr lang="en-IN" sz="2400" dirty="0"/>
              <a:t>Emerging Technologies in the Payments Space</a:t>
            </a:r>
          </a:p>
          <a:p>
            <a:pPr lvl="1"/>
            <a:r>
              <a:rPr lang="en-IN" sz="2200" dirty="0"/>
              <a:t>Goals</a:t>
            </a:r>
          </a:p>
          <a:p>
            <a:pPr lvl="1"/>
            <a:r>
              <a:rPr lang="en-IN" sz="2200" dirty="0"/>
              <a:t>Challenges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712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pPr lvl="0"/>
            <a:r>
              <a:rPr lang="en-US" dirty="0"/>
              <a:t>Payment Systems: 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762001"/>
          </a:xfrm>
        </p:spPr>
        <p:txBody>
          <a:bodyPr/>
          <a:lstStyle/>
          <a:p>
            <a:pPr marL="0" indent="0">
              <a:buNone/>
            </a:pPr>
            <a:r>
              <a:rPr lang="en-IN" sz="2000" dirty="0"/>
              <a:t>A payment system is any system used to settle financial transactions through the transfer of monetary value.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 smtClean="0"/>
              <a:t>Transfers </a:t>
            </a:r>
            <a:r>
              <a:rPr lang="en-US" sz="1800" dirty="0"/>
              <a:t>Value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Institutions</a:t>
            </a:r>
          </a:p>
          <a:p>
            <a:r>
              <a:rPr lang="en-US" sz="1800" dirty="0"/>
              <a:t>Instruments</a:t>
            </a:r>
          </a:p>
          <a:p>
            <a:r>
              <a:rPr lang="en-US" sz="1800" dirty="0"/>
              <a:t>People</a:t>
            </a:r>
          </a:p>
          <a:p>
            <a:r>
              <a:rPr lang="en-US" sz="1800" dirty="0"/>
              <a:t>Rules</a:t>
            </a:r>
          </a:p>
          <a:p>
            <a:r>
              <a:rPr lang="en-US" sz="1800" dirty="0"/>
              <a:t>Procedures</a:t>
            </a:r>
          </a:p>
          <a:p>
            <a:r>
              <a:rPr lang="en-US" sz="1800" dirty="0"/>
              <a:t>Standards</a:t>
            </a:r>
          </a:p>
          <a:p>
            <a:r>
              <a:rPr lang="en-US" sz="1800" dirty="0"/>
              <a:t>Technologies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214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1400" y="547747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i="1" dirty="0">
                <a:latin typeface="Georgia" panose="02040502050405020303" pitchFamily="18" charset="0"/>
              </a:rPr>
              <a:t>A common payment system is the operational network that links bank accounts and provides for monetary exchange using bank deposits.</a:t>
            </a:r>
            <a:endParaRPr lang="en-US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r>
              <a:rPr lang="en-IN" dirty="0"/>
              <a:t>Current Environment -  Six Core Payment Systems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7A932639-4108-4DE7-AD2F-155A0189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8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1" y="1371600"/>
            <a:ext cx="8345118" cy="45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pPr lvl="0"/>
            <a:r>
              <a:rPr lang="en-IN" dirty="0"/>
              <a:t>Comparisons &amp; Attributes - Six Core Payment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IN" sz="2200" dirty="0" smtClean="0"/>
              <a:t>Processing </a:t>
            </a:r>
            <a:r>
              <a:rPr lang="en-IN" sz="2200" dirty="0"/>
              <a:t>type – real time or batch</a:t>
            </a:r>
          </a:p>
          <a:p>
            <a:r>
              <a:rPr lang="en-IN" sz="2200" dirty="0"/>
              <a:t>Closed or open loop system</a:t>
            </a:r>
          </a:p>
          <a:p>
            <a:r>
              <a:rPr lang="en-IN" sz="2200" dirty="0"/>
              <a:t>Push or pull payment</a:t>
            </a:r>
          </a:p>
          <a:p>
            <a:r>
              <a:rPr lang="en-IN" sz="2200" dirty="0"/>
              <a:t>Settlement processes</a:t>
            </a:r>
          </a:p>
          <a:p>
            <a:pPr lvl="1"/>
            <a:r>
              <a:rPr lang="en-IN" sz="2200" dirty="0"/>
              <a:t>Timing and delays</a:t>
            </a:r>
          </a:p>
          <a:p>
            <a:pPr lvl="1"/>
            <a:r>
              <a:rPr lang="en-IN" sz="2200" dirty="0"/>
              <a:t>Electronic or paper</a:t>
            </a:r>
          </a:p>
          <a:p>
            <a:r>
              <a:rPr lang="en-IN" sz="2200" dirty="0"/>
              <a:t>Competitors and brands in the system</a:t>
            </a:r>
          </a:p>
          <a:p>
            <a:r>
              <a:rPr lang="en-IN" sz="2200" dirty="0"/>
              <a:t>Extent of regulation in system</a:t>
            </a:r>
          </a:p>
          <a:p>
            <a:r>
              <a:rPr lang="en-IN" sz="2200" dirty="0"/>
              <a:t>Economics and total cost of the system</a:t>
            </a:r>
          </a:p>
          <a:p>
            <a:pPr lvl="1"/>
            <a:r>
              <a:rPr lang="en-IN" sz="2200" dirty="0"/>
              <a:t>Is interchange part of the system?</a:t>
            </a:r>
          </a:p>
          <a:p>
            <a:pPr lvl="1"/>
            <a:r>
              <a:rPr lang="en-IN" sz="2200" dirty="0"/>
              <a:t>How does fraud protection work?</a:t>
            </a:r>
          </a:p>
          <a:p>
            <a:pPr lvl="1"/>
            <a:r>
              <a:rPr lang="en-IN" sz="2200" dirty="0"/>
              <a:t>How complex are the system rules?</a:t>
            </a:r>
          </a:p>
        </p:txBody>
      </p:sp>
    </p:spTree>
    <p:extLst>
      <p:ext uri="{BB962C8B-B14F-4D97-AF65-F5344CB8AC3E}">
        <p14:creationId xmlns:p14="http://schemas.microsoft.com/office/powerpoint/2010/main" val="152201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pPr lvl="0"/>
            <a:r>
              <a:rPr lang="en-IN" dirty="0"/>
              <a:t>Comparisons &amp; Attributes - Six Core Payment Systems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08329"/>
              </p:ext>
            </p:extLst>
          </p:nvPr>
        </p:nvGraphicFramePr>
        <p:xfrm>
          <a:off x="381000" y="1371600"/>
          <a:ext cx="8229599" cy="4504588"/>
        </p:xfrm>
        <a:graphic>
          <a:graphicData uri="http://schemas.openxmlformats.org/drawingml/2006/table">
            <a:tbl>
              <a:tblPr firstRow="1" bandRow="1"/>
              <a:tblGrid>
                <a:gridCol w="1542235">
                  <a:extLst>
                    <a:ext uri="{9D8B030D-6E8A-4147-A177-3AD203B41FA5}">
                      <a16:colId xmlns:a16="http://schemas.microsoft.com/office/drawing/2014/main" xmlns="" val="2263853985"/>
                    </a:ext>
                  </a:extLst>
                </a:gridCol>
                <a:gridCol w="1585555">
                  <a:extLst>
                    <a:ext uri="{9D8B030D-6E8A-4147-A177-3AD203B41FA5}">
                      <a16:colId xmlns:a16="http://schemas.microsoft.com/office/drawing/2014/main" xmlns="" val="4164036294"/>
                    </a:ext>
                  </a:extLst>
                </a:gridCol>
                <a:gridCol w="2660060">
                  <a:extLst>
                    <a:ext uri="{9D8B030D-6E8A-4147-A177-3AD203B41FA5}">
                      <a16:colId xmlns:a16="http://schemas.microsoft.com/office/drawing/2014/main" xmlns="" val="126011031"/>
                    </a:ext>
                  </a:extLst>
                </a:gridCol>
                <a:gridCol w="2441749">
                  <a:extLst>
                    <a:ext uri="{9D8B030D-6E8A-4147-A177-3AD203B41FA5}">
                      <a16:colId xmlns:a16="http://schemas.microsoft.com/office/drawing/2014/main" xmlns="" val="1792760612"/>
                    </a:ext>
                  </a:extLst>
                </a:gridCol>
              </a:tblGrid>
              <a:tr h="48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Payment 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Ownership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How It Operates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Risks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2408587"/>
                  </a:ext>
                </a:extLst>
              </a:tr>
              <a:tr h="523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Checking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Banks and Private Processors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Intra-bank batch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clearing by image primarily and some paper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Recipient bears the fraud and NSF risk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995111"/>
                  </a:ext>
                </a:extLst>
              </a:tr>
              <a:tr h="674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Credit Card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Publicly and privately owned networks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Real-time authorization and batch clearing.  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Known as a “pull’ payment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Recipient guaranteed good funds from most transactions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321300"/>
                  </a:ext>
                </a:extLst>
              </a:tr>
              <a:tr h="674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Debit Card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bri" panose="020F0502020204030204" pitchFamily="34" charset="0"/>
                        </a:rPr>
                        <a:t>Publicly and privately owned networks</a:t>
                      </a:r>
                    </a:p>
                    <a:p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Real-time authorization and batch clearing.  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Known as a “pull’ payment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Recipient guaranteed good funds from most transactions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497791"/>
                  </a:ext>
                </a:extLst>
              </a:tr>
              <a:tr h="864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No Ownership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No transaction processing and no settlement.  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The only anonymous system and it has no rules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Recipient has 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minimal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</a:rPr>
                        <a:t> risk, risks can include counterfeit currency, theft and employee security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7097850"/>
                  </a:ext>
                </a:extLst>
              </a:tr>
              <a:tr h="674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ACH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Bank Ownership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Electronic and batch processing. 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A “push” payment for the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initiator and a “pull” payment for the receiver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Recipient bears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</a:rPr>
                        <a:t>fraud, NSF/settlement risk 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6085915"/>
                  </a:ext>
                </a:extLst>
              </a:tr>
              <a:tr h="610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Wire Transfer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Fed Wire by FRB, CHIPS by its member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Real Time clearing and settlement. 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A “push” payment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Fully guaranteed 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</a:rPr>
                        <a:t>payment,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</a:rPr>
                        <a:t> open to potential fraud risk through sharing of account information 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851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2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pPr lvl="0"/>
            <a:r>
              <a:rPr lang="en-US" dirty="0"/>
              <a:t>Comparison of Payment Methods</a:t>
            </a:r>
            <a:endParaRPr lang="en-I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56224"/>
              </p:ext>
            </p:extLst>
          </p:nvPr>
        </p:nvGraphicFramePr>
        <p:xfrm>
          <a:off x="381000" y="914399"/>
          <a:ext cx="8458200" cy="5670910"/>
        </p:xfrm>
        <a:graphic>
          <a:graphicData uri="http://schemas.openxmlformats.org/drawingml/2006/table">
            <a:tbl>
              <a:tblPr firstRow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3788626365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673894716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3417802996"/>
                    </a:ext>
                  </a:extLst>
                </a:gridCol>
              </a:tblGrid>
              <a:tr h="612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Payment Method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Benefits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Limitations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077245"/>
                  </a:ext>
                </a:extLst>
              </a:tr>
              <a:tr h="1118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400" b="1" dirty="0">
                          <a:latin typeface="Calibri" panose="020F0502020204030204" pitchFamily="34" charset="0"/>
                        </a:rPr>
                        <a:t>Paper checks and manual payments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Most familiar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Infrastructure in place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Vendor controls timing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Delays clearance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Very expensive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$8-$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14 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per check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Manual processes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High risk of fraud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Float 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value now 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minimal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3083552"/>
                  </a:ext>
                </a:extLst>
              </a:tr>
              <a:tr h="1339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400" b="1" dirty="0">
                          <a:latin typeface="Calibri" panose="020F0502020204030204" pitchFamily="34" charset="0"/>
                        </a:rPr>
                        <a:t>ACH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Inexpensive</a:t>
                      </a:r>
                      <a:r>
                        <a:rPr lang="en-US" sz="1400" dirty="0"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less than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.20/transaction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Calibri" panose="020F0502020204030204" pitchFamily="34" charset="0"/>
                        </a:rPr>
                        <a:t>Automated in ERP system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Reduce manual workload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Improve control and 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oversight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Designed for repetitive and high volume transactions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Initial 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set up with ACH processor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Bank account info 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required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817116"/>
                  </a:ext>
                </a:extLst>
              </a:tr>
              <a:tr h="1450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400" b="1" dirty="0">
                          <a:latin typeface="Calibri" panose="020F0502020204030204" pitchFamily="34" charset="0"/>
                        </a:rPr>
                        <a:t>Commercial Cards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Extended payment terms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Rebate of financial incentives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Robust remittance data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Built in fraud and security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Charge back rights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Recipient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absorbs processing costs 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Requires initial set-up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Requires IT investment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Communication/marketing </a:t>
                      </a:r>
                      <a:b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payee/supplier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base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8594648"/>
                  </a:ext>
                </a:extLst>
              </a:tr>
              <a:tr h="1118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400" b="1" dirty="0">
                          <a:latin typeface="Calibri" panose="020F0502020204030204" pitchFamily="34" charset="0"/>
                        </a:rPr>
                        <a:t>Wire Transfers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Global coverage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Occur in real time, reliable 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Immediate availability of funds 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 transactions values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Expensive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Secure 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Limited ability to be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reversed </a:t>
                      </a:r>
                    </a:p>
                    <a:p>
                      <a:pPr marL="166688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Not designed for high volume of payees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7486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8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pPr lvl="0"/>
            <a:r>
              <a:rPr lang="en-US" dirty="0" smtClean="0"/>
              <a:t>Shift in Payment </a:t>
            </a:r>
            <a:r>
              <a:rPr lang="en-US" dirty="0"/>
              <a:t>Methods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6" y="4020562"/>
            <a:ext cx="5008722" cy="2380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lc="http://schemas.openxmlformats.org/drawingml/2006/lockedCanvas" xmlns:a16="http://schemas.microsoft.com/office/drawing/2014/main" id="{1CB3421E-CC24-46C0-931F-660E4C188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"/>
          <a:stretch/>
        </p:blipFill>
        <p:spPr>
          <a:xfrm>
            <a:off x="420806" y="914400"/>
            <a:ext cx="6262778" cy="2428808"/>
          </a:xfrm>
          <a:prstGeom prst="rect">
            <a:avLst/>
          </a:prstGeom>
        </p:spPr>
      </p:pic>
      <p:sp>
        <p:nvSpPr>
          <p:cNvPr id="8" name="TextBox 21">
            <a:extLst>
              <a:ext uri="{FF2B5EF4-FFF2-40B4-BE49-F238E27FC236}">
                <a16:creationId xmlns="" xmlns:lc="http://schemas.openxmlformats.org/drawingml/2006/lockedCanvas" xmlns:a16="http://schemas.microsoft.com/office/drawing/2014/main" id="{1FCDCA7C-2527-47A1-9B05-3A314C6BF6B3}"/>
              </a:ext>
            </a:extLst>
          </p:cNvPr>
          <p:cNvSpPr txBox="1"/>
          <p:nvPr/>
        </p:nvSpPr>
        <p:spPr>
          <a:xfrm>
            <a:off x="420806" y="3581400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*2016 AFP Electronic Payments Survey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5129" y="4607004"/>
            <a:ext cx="317787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70% </a:t>
            </a:r>
            <a:r>
              <a:rPr lang="en-US" sz="1400" dirty="0">
                <a:solidFill>
                  <a:srgbClr val="002060"/>
                </a:solidFill>
              </a:rPr>
              <a:t>of businesses will shift majority of payments to electronic payments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5129" y="5313402"/>
            <a:ext cx="317787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21% </a:t>
            </a:r>
            <a:r>
              <a:rPr lang="en-US" sz="1400" dirty="0">
                <a:solidFill>
                  <a:srgbClr val="002060"/>
                </a:solidFill>
              </a:rPr>
              <a:t>are already significantly using electronic payments (e-payments)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5129" y="2520820"/>
            <a:ext cx="273675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51% </a:t>
            </a:r>
            <a:r>
              <a:rPr lang="en-US" sz="1400" dirty="0">
                <a:solidFill>
                  <a:srgbClr val="002060"/>
                </a:solidFill>
              </a:rPr>
              <a:t>of B2B payments were made by check in 2016</a:t>
            </a:r>
          </a:p>
        </p:txBody>
      </p:sp>
    </p:spTree>
    <p:extLst>
      <p:ext uri="{BB962C8B-B14F-4D97-AF65-F5344CB8AC3E}">
        <p14:creationId xmlns:p14="http://schemas.microsoft.com/office/powerpoint/2010/main" val="32599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Information herein is considered proprietary and confidential.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13CEE8-CF09-443F-8A58-44B09FA5611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10400" cy="762000"/>
          </a:xfrm>
        </p:spPr>
        <p:txBody>
          <a:bodyPr/>
          <a:lstStyle/>
          <a:p>
            <a:r>
              <a:rPr lang="en-IN" dirty="0"/>
              <a:t>The Innovators in the Emerging Landscape</a:t>
            </a:r>
            <a:br>
              <a:rPr lang="en-IN" dirty="0"/>
            </a:b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1202840"/>
              </p:ext>
            </p:extLst>
          </p:nvPr>
        </p:nvGraphicFramePr>
        <p:xfrm>
          <a:off x="508000" y="1219200"/>
          <a:ext cx="7950200" cy="491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 blank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171450" indent="-171450">
          <a:buFont typeface="Arial" pitchFamily="34" charset="0"/>
          <a:buChar char="•"/>
          <a:defRPr sz="1200" b="1" dirty="0" smtClean="0">
            <a:solidFill>
              <a:prstClr val="black"/>
            </a:solidFill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ISP blank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171450" indent="-171450">
          <a:buFont typeface="Arial" pitchFamily="34" charset="0"/>
          <a:buChar char="•"/>
          <a:defRPr sz="1200" b="1" dirty="0" smtClean="0">
            <a:solidFill>
              <a:prstClr val="black"/>
            </a:solidFill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ISP blank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171450" indent="-171450">
          <a:buFont typeface="Arial" pitchFamily="34" charset="0"/>
          <a:buChar char="•"/>
          <a:defRPr sz="1200" b="1" dirty="0" smtClean="0">
            <a:solidFill>
              <a:prstClr val="black"/>
            </a:solidFill>
            <a:cs typeface="Arial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3_ISP blank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171450" indent="-171450">
          <a:buFont typeface="Arial" pitchFamily="34" charset="0"/>
          <a:buChar char="•"/>
          <a:defRPr sz="1200" b="1" dirty="0" smtClean="0">
            <a:solidFill>
              <a:prstClr val="black"/>
            </a:solidFill>
            <a:cs typeface="Arial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32792</TotalTime>
  <Words>1227</Words>
  <Application>Microsoft Office PowerPoint</Application>
  <PresentationFormat>On-screen Show (4:3)</PresentationFormat>
  <Paragraphs>285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ISP blank footer</vt:lpstr>
      <vt:lpstr>1_ISP blank footer</vt:lpstr>
      <vt:lpstr>2_ISP blank footer</vt:lpstr>
      <vt:lpstr>3_ISP blank footer</vt:lpstr>
      <vt:lpstr>The Rapid Evolution of  the B2B Payment Landscape </vt:lpstr>
      <vt:lpstr>Agenda</vt:lpstr>
      <vt:lpstr>Payment Systems:  Overview</vt:lpstr>
      <vt:lpstr>Current Environment -  Six Core Payment Systems </vt:lpstr>
      <vt:lpstr>Comparisons &amp; Attributes - Six Core Payment Systems</vt:lpstr>
      <vt:lpstr>Comparisons &amp; Attributes - Six Core Payment Systems</vt:lpstr>
      <vt:lpstr>Comparison of Payment Methods</vt:lpstr>
      <vt:lpstr>Shift in Payment Methods</vt:lpstr>
      <vt:lpstr>The Innovators in the Emerging Landscape </vt:lpstr>
      <vt:lpstr>How the Consumer Space is Driving Innovation </vt:lpstr>
      <vt:lpstr>The Crossover into B2C &amp; B2B Payment Innovation </vt:lpstr>
      <vt:lpstr>Emerging payment methods </vt:lpstr>
      <vt:lpstr>Emerging Technologies in the Payments Space.</vt:lpstr>
      <vt:lpstr>The Goal</vt:lpstr>
      <vt:lpstr>The Challenges </vt:lpstr>
      <vt:lpstr>PowerPoint Presentation</vt:lpstr>
      <vt:lpstr>Q &amp; A  Thank You.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All Payment Types</dc:title>
  <dc:creator>A satisfied Microsoft Office User</dc:creator>
  <cp:lastModifiedBy>Charles</cp:lastModifiedBy>
  <cp:revision>1214</cp:revision>
  <cp:lastPrinted>2018-04-30T14:18:16Z</cp:lastPrinted>
  <dcterms:created xsi:type="dcterms:W3CDTF">2015-04-10T18:39:06Z</dcterms:created>
  <dcterms:modified xsi:type="dcterms:W3CDTF">2018-05-07T10:48:19Z</dcterms:modified>
</cp:coreProperties>
</file>